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78" r:id="rId5"/>
    <p:sldId id="261" r:id="rId6"/>
    <p:sldId id="259" r:id="rId7"/>
    <p:sldId id="263" r:id="rId8"/>
    <p:sldId id="262" r:id="rId9"/>
    <p:sldId id="269" r:id="rId10"/>
    <p:sldId id="265" r:id="rId11"/>
    <p:sldId id="273" r:id="rId12"/>
    <p:sldId id="270" r:id="rId13"/>
    <p:sldId id="275" r:id="rId14"/>
    <p:sldId id="274" r:id="rId15"/>
    <p:sldId id="277" r:id="rId16"/>
  </p:sldIdLst>
  <p:sldSz cx="18288000" cy="10287000"/>
  <p:notesSz cx="6858000" cy="9144000"/>
  <p:embeddedFontLst>
    <p:embeddedFont>
      <p:font typeface="Open Sauce" pitchFamily="2" charset="77"/>
      <p:regular r:id="rId17"/>
    </p:embeddedFont>
    <p:embeddedFont>
      <p:font typeface="Open Sauce Semi-Bold" pitchFamily="2" charset="77"/>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1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62B32A-4212-4570-B20B-4E1FA597549F}" v="10" dt="2024-10-15T00:00:04.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6" autoAdjust="0"/>
  </p:normalViewPr>
  <p:slideViewPr>
    <p:cSldViewPr>
      <p:cViewPr varScale="1">
        <p:scale>
          <a:sx n="69" d="100"/>
          <a:sy n="69" d="100"/>
        </p:scale>
        <p:origin x="256"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ford, David" userId="5p5PZ7UjGnPP6uDUmiipcaNru2k6kAlAD8h9gKx8iGE=" providerId="None" clId="Web-{F262B32A-4212-4570-B20B-4E1FA597549F}"/>
    <pc:docChg chg="modSld">
      <pc:chgData name="Bradford, David" userId="5p5PZ7UjGnPP6uDUmiipcaNru2k6kAlAD8h9gKx8iGE=" providerId="None" clId="Web-{F262B32A-4212-4570-B20B-4E1FA597549F}" dt="2024-10-15T00:00:01.953" v="4" actId="20577"/>
      <pc:docMkLst>
        <pc:docMk/>
      </pc:docMkLst>
      <pc:sldChg chg="modSp">
        <pc:chgData name="Bradford, David" userId="5p5PZ7UjGnPP6uDUmiipcaNru2k6kAlAD8h9gKx8iGE=" providerId="None" clId="Web-{F262B32A-4212-4570-B20B-4E1FA597549F}" dt="2024-10-14T23:59:40.374" v="1" actId="20577"/>
        <pc:sldMkLst>
          <pc:docMk/>
          <pc:sldMk cId="0" sldId="256"/>
        </pc:sldMkLst>
        <pc:spChg chg="mod">
          <ac:chgData name="Bradford, David" userId="5p5PZ7UjGnPP6uDUmiipcaNru2k6kAlAD8h9gKx8iGE=" providerId="None" clId="Web-{F262B32A-4212-4570-B20B-4E1FA597549F}" dt="2024-10-14T23:59:40.374" v="1" actId="20577"/>
          <ac:spMkLst>
            <pc:docMk/>
            <pc:sldMk cId="0" sldId="256"/>
            <ac:spMk id="5" creationId="{00000000-0000-0000-0000-000000000000}"/>
          </ac:spMkLst>
        </pc:spChg>
      </pc:sldChg>
      <pc:sldChg chg="modSp">
        <pc:chgData name="Bradford, David" userId="5p5PZ7UjGnPP6uDUmiipcaNru2k6kAlAD8h9gKx8iGE=" providerId="None" clId="Web-{F262B32A-4212-4570-B20B-4E1FA597549F}" dt="2024-10-15T00:00:01.953" v="4" actId="20577"/>
        <pc:sldMkLst>
          <pc:docMk/>
          <pc:sldMk cId="0" sldId="257"/>
        </pc:sldMkLst>
        <pc:spChg chg="mod">
          <ac:chgData name="Bradford, David" userId="5p5PZ7UjGnPP6uDUmiipcaNru2k6kAlAD8h9gKx8iGE=" providerId="None" clId="Web-{F262B32A-4212-4570-B20B-4E1FA597549F}" dt="2024-10-15T00:00:01.953" v="4" actId="20577"/>
          <ac:spMkLst>
            <pc:docMk/>
            <pc:sldMk cId="0" sldId="257"/>
            <ac:spMk id="5"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8C22FB-4FB0-4591-A5B2-1724A1D293B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8016E53-CD98-4158-B92F-4FE3500241B2}">
      <dgm:prSet custT="1"/>
      <dgm:spPr/>
      <dgm:t>
        <a:bodyPr/>
        <a:lstStyle/>
        <a:p>
          <a:r>
            <a:rPr lang="en-US" sz="3600" b="0" i="0" baseline="0" dirty="0"/>
            <a:t>First name only</a:t>
          </a:r>
          <a:endParaRPr lang="en-US" sz="3600" dirty="0"/>
        </a:p>
      </dgm:t>
    </dgm:pt>
    <dgm:pt modelId="{8AA918D6-D3A8-464F-A6E9-9626A9DE0FF5}" type="parTrans" cxnId="{BE18BAE4-8A28-4739-83B9-5E96510FF9D9}">
      <dgm:prSet/>
      <dgm:spPr/>
      <dgm:t>
        <a:bodyPr/>
        <a:lstStyle/>
        <a:p>
          <a:endParaRPr lang="en-US"/>
        </a:p>
      </dgm:t>
    </dgm:pt>
    <dgm:pt modelId="{17021FDF-A150-488E-B2E9-573D51345A14}" type="sibTrans" cxnId="{BE18BAE4-8A28-4739-83B9-5E96510FF9D9}">
      <dgm:prSet/>
      <dgm:spPr/>
      <dgm:t>
        <a:bodyPr/>
        <a:lstStyle/>
        <a:p>
          <a:endParaRPr lang="en-US"/>
        </a:p>
      </dgm:t>
    </dgm:pt>
    <dgm:pt modelId="{6A0CBB84-1CDA-49C6-83C0-40412F30DADA}">
      <dgm:prSet custT="1"/>
      <dgm:spPr/>
      <dgm:t>
        <a:bodyPr/>
        <a:lstStyle/>
        <a:p>
          <a:r>
            <a:rPr lang="en-US" sz="3600" b="0" i="0" baseline="0" dirty="0"/>
            <a:t>What is your favorite season of the year? Why?</a:t>
          </a:r>
          <a:endParaRPr lang="en-US" sz="3600" dirty="0"/>
        </a:p>
      </dgm:t>
    </dgm:pt>
    <dgm:pt modelId="{DC02DA82-C3B7-4813-B3EC-D738C334228C}" type="parTrans" cxnId="{F87C9AFD-9E4E-4C1B-8D76-AC7B6B327473}">
      <dgm:prSet/>
      <dgm:spPr/>
      <dgm:t>
        <a:bodyPr/>
        <a:lstStyle/>
        <a:p>
          <a:endParaRPr lang="en-US"/>
        </a:p>
      </dgm:t>
    </dgm:pt>
    <dgm:pt modelId="{75AD21E8-DD58-486D-98EE-13263637992D}" type="sibTrans" cxnId="{F87C9AFD-9E4E-4C1B-8D76-AC7B6B327473}">
      <dgm:prSet/>
      <dgm:spPr/>
      <dgm:t>
        <a:bodyPr/>
        <a:lstStyle/>
        <a:p>
          <a:endParaRPr lang="en-US"/>
        </a:p>
      </dgm:t>
    </dgm:pt>
    <dgm:pt modelId="{E2B72CDB-6B0C-49A3-9766-F96F58B99A10}" type="pres">
      <dgm:prSet presAssocID="{828C22FB-4FB0-4591-A5B2-1724A1D293B3}" presName="root" presStyleCnt="0">
        <dgm:presLayoutVars>
          <dgm:dir/>
          <dgm:resizeHandles val="exact"/>
        </dgm:presLayoutVars>
      </dgm:prSet>
      <dgm:spPr/>
    </dgm:pt>
    <dgm:pt modelId="{FB19554A-44D2-4D44-85BC-511F5FD22D88}" type="pres">
      <dgm:prSet presAssocID="{48016E53-CD98-4158-B92F-4FE3500241B2}" presName="compNode" presStyleCnt="0"/>
      <dgm:spPr/>
    </dgm:pt>
    <dgm:pt modelId="{9A6ED016-EBE9-4FFA-8F59-7CA980919629}" type="pres">
      <dgm:prSet presAssocID="{48016E53-CD98-4158-B92F-4FE3500241B2}" presName="bgRect" presStyleLbl="bgShp" presStyleIdx="0" presStyleCnt="2"/>
      <dgm:spPr>
        <a:solidFill>
          <a:srgbClr val="F7A110"/>
        </a:solidFill>
      </dgm:spPr>
    </dgm:pt>
    <dgm:pt modelId="{FE4BE26F-447E-4695-AC4C-4D2953EDFDE3}" type="pres">
      <dgm:prSet presAssocID="{48016E53-CD98-4158-B92F-4FE3500241B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10A4F437-B5ED-4CCD-8150-F23444C43C8F}" type="pres">
      <dgm:prSet presAssocID="{48016E53-CD98-4158-B92F-4FE3500241B2}" presName="spaceRect" presStyleCnt="0"/>
      <dgm:spPr/>
    </dgm:pt>
    <dgm:pt modelId="{C5119F67-2960-4C6F-9679-C4737391A147}" type="pres">
      <dgm:prSet presAssocID="{48016E53-CD98-4158-B92F-4FE3500241B2}" presName="parTx" presStyleLbl="revTx" presStyleIdx="0" presStyleCnt="2">
        <dgm:presLayoutVars>
          <dgm:chMax val="0"/>
          <dgm:chPref val="0"/>
        </dgm:presLayoutVars>
      </dgm:prSet>
      <dgm:spPr/>
    </dgm:pt>
    <dgm:pt modelId="{6E44BB59-ED7B-4643-A6B9-CB898173CE2A}" type="pres">
      <dgm:prSet presAssocID="{17021FDF-A150-488E-B2E9-573D51345A14}" presName="sibTrans" presStyleCnt="0"/>
      <dgm:spPr/>
    </dgm:pt>
    <dgm:pt modelId="{DA0C61A9-DFC6-4AB7-A7AF-8E8CD116B58F}" type="pres">
      <dgm:prSet presAssocID="{6A0CBB84-1CDA-49C6-83C0-40412F30DADA}" presName="compNode" presStyleCnt="0"/>
      <dgm:spPr/>
    </dgm:pt>
    <dgm:pt modelId="{6F6FD749-96CC-497F-8693-0C416F40B603}" type="pres">
      <dgm:prSet presAssocID="{6A0CBB84-1CDA-49C6-83C0-40412F30DADA}" presName="bgRect" presStyleLbl="bgShp" presStyleIdx="1" presStyleCnt="2" custLinFactNeighborX="-9974" custLinFactNeighborY="1273"/>
      <dgm:spPr>
        <a:solidFill>
          <a:srgbClr val="F7A110"/>
        </a:solidFill>
      </dgm:spPr>
    </dgm:pt>
    <dgm:pt modelId="{2210DFE3-B816-4477-B8CC-DBBBF79FBB1A}" type="pres">
      <dgm:prSet presAssocID="{6A0CBB84-1CDA-49C6-83C0-40412F30DAD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eaf with solid fill"/>
        </a:ext>
      </dgm:extLst>
    </dgm:pt>
    <dgm:pt modelId="{5BD3854B-BFA0-498A-950B-EA5F95D6DD5D}" type="pres">
      <dgm:prSet presAssocID="{6A0CBB84-1CDA-49C6-83C0-40412F30DADA}" presName="spaceRect" presStyleCnt="0"/>
      <dgm:spPr/>
    </dgm:pt>
    <dgm:pt modelId="{FA10C388-6E06-4954-97D3-55546B58D23F}" type="pres">
      <dgm:prSet presAssocID="{6A0CBB84-1CDA-49C6-83C0-40412F30DADA}" presName="parTx" presStyleLbl="revTx" presStyleIdx="1" presStyleCnt="2">
        <dgm:presLayoutVars>
          <dgm:chMax val="0"/>
          <dgm:chPref val="0"/>
        </dgm:presLayoutVars>
      </dgm:prSet>
      <dgm:spPr/>
    </dgm:pt>
  </dgm:ptLst>
  <dgm:cxnLst>
    <dgm:cxn modelId="{251DB939-87E6-4A7C-961B-97ACE5A7C906}" type="presOf" srcId="{828C22FB-4FB0-4591-A5B2-1724A1D293B3}" destId="{E2B72CDB-6B0C-49A3-9766-F96F58B99A10}" srcOrd="0" destOrd="0" presId="urn:microsoft.com/office/officeart/2018/2/layout/IconVerticalSolidList"/>
    <dgm:cxn modelId="{D7AD7CCA-784B-4556-95F0-227E2E53EC41}" type="presOf" srcId="{6A0CBB84-1CDA-49C6-83C0-40412F30DADA}" destId="{FA10C388-6E06-4954-97D3-55546B58D23F}" srcOrd="0" destOrd="0" presId="urn:microsoft.com/office/officeart/2018/2/layout/IconVerticalSolidList"/>
    <dgm:cxn modelId="{BE18BAE4-8A28-4739-83B9-5E96510FF9D9}" srcId="{828C22FB-4FB0-4591-A5B2-1724A1D293B3}" destId="{48016E53-CD98-4158-B92F-4FE3500241B2}" srcOrd="0" destOrd="0" parTransId="{8AA918D6-D3A8-464F-A6E9-9626A9DE0FF5}" sibTransId="{17021FDF-A150-488E-B2E9-573D51345A14}"/>
    <dgm:cxn modelId="{6DE3C1EF-5ACA-463D-A3F5-A3244DB438E8}" type="presOf" srcId="{48016E53-CD98-4158-B92F-4FE3500241B2}" destId="{C5119F67-2960-4C6F-9679-C4737391A147}" srcOrd="0" destOrd="0" presId="urn:microsoft.com/office/officeart/2018/2/layout/IconVerticalSolidList"/>
    <dgm:cxn modelId="{F87C9AFD-9E4E-4C1B-8D76-AC7B6B327473}" srcId="{828C22FB-4FB0-4591-A5B2-1724A1D293B3}" destId="{6A0CBB84-1CDA-49C6-83C0-40412F30DADA}" srcOrd="1" destOrd="0" parTransId="{DC02DA82-C3B7-4813-B3EC-D738C334228C}" sibTransId="{75AD21E8-DD58-486D-98EE-13263637992D}"/>
    <dgm:cxn modelId="{1C1EA923-CD28-4FA0-B4AD-DFF770C9E254}" type="presParOf" srcId="{E2B72CDB-6B0C-49A3-9766-F96F58B99A10}" destId="{FB19554A-44D2-4D44-85BC-511F5FD22D88}" srcOrd="0" destOrd="0" presId="urn:microsoft.com/office/officeart/2018/2/layout/IconVerticalSolidList"/>
    <dgm:cxn modelId="{A8634BC9-4BB3-420B-82AC-48ED98BEECB7}" type="presParOf" srcId="{FB19554A-44D2-4D44-85BC-511F5FD22D88}" destId="{9A6ED016-EBE9-4FFA-8F59-7CA980919629}" srcOrd="0" destOrd="0" presId="urn:microsoft.com/office/officeart/2018/2/layout/IconVerticalSolidList"/>
    <dgm:cxn modelId="{B37475CB-E869-496D-AF5E-782C803604EE}" type="presParOf" srcId="{FB19554A-44D2-4D44-85BC-511F5FD22D88}" destId="{FE4BE26F-447E-4695-AC4C-4D2953EDFDE3}" srcOrd="1" destOrd="0" presId="urn:microsoft.com/office/officeart/2018/2/layout/IconVerticalSolidList"/>
    <dgm:cxn modelId="{540CB134-0E68-4779-9B88-B17713F7736C}" type="presParOf" srcId="{FB19554A-44D2-4D44-85BC-511F5FD22D88}" destId="{10A4F437-B5ED-4CCD-8150-F23444C43C8F}" srcOrd="2" destOrd="0" presId="urn:microsoft.com/office/officeart/2018/2/layout/IconVerticalSolidList"/>
    <dgm:cxn modelId="{ED811CC5-BC35-4BFA-BB6A-CB1F56675C8A}" type="presParOf" srcId="{FB19554A-44D2-4D44-85BC-511F5FD22D88}" destId="{C5119F67-2960-4C6F-9679-C4737391A147}" srcOrd="3" destOrd="0" presId="urn:microsoft.com/office/officeart/2018/2/layout/IconVerticalSolidList"/>
    <dgm:cxn modelId="{196DBD72-363F-49F5-A85C-BDD7EE826B98}" type="presParOf" srcId="{E2B72CDB-6B0C-49A3-9766-F96F58B99A10}" destId="{6E44BB59-ED7B-4643-A6B9-CB898173CE2A}" srcOrd="1" destOrd="0" presId="urn:microsoft.com/office/officeart/2018/2/layout/IconVerticalSolidList"/>
    <dgm:cxn modelId="{876F24E4-3C80-4DE8-951A-3C52D8CD5959}" type="presParOf" srcId="{E2B72CDB-6B0C-49A3-9766-F96F58B99A10}" destId="{DA0C61A9-DFC6-4AB7-A7AF-8E8CD116B58F}" srcOrd="2" destOrd="0" presId="urn:microsoft.com/office/officeart/2018/2/layout/IconVerticalSolidList"/>
    <dgm:cxn modelId="{7BF3DBB9-435A-4CD4-84ED-04C135100058}" type="presParOf" srcId="{DA0C61A9-DFC6-4AB7-A7AF-8E8CD116B58F}" destId="{6F6FD749-96CC-497F-8693-0C416F40B603}" srcOrd="0" destOrd="0" presId="urn:microsoft.com/office/officeart/2018/2/layout/IconVerticalSolidList"/>
    <dgm:cxn modelId="{1164BEF5-EB46-49A6-9D77-E35A24D12172}" type="presParOf" srcId="{DA0C61A9-DFC6-4AB7-A7AF-8E8CD116B58F}" destId="{2210DFE3-B816-4477-B8CC-DBBBF79FBB1A}" srcOrd="1" destOrd="0" presId="urn:microsoft.com/office/officeart/2018/2/layout/IconVerticalSolidList"/>
    <dgm:cxn modelId="{C2677A89-FE51-45D3-A0D9-8BA0C761730F}" type="presParOf" srcId="{DA0C61A9-DFC6-4AB7-A7AF-8E8CD116B58F}" destId="{5BD3854B-BFA0-498A-950B-EA5F95D6DD5D}" srcOrd="2" destOrd="0" presId="urn:microsoft.com/office/officeart/2018/2/layout/IconVerticalSolidList"/>
    <dgm:cxn modelId="{D2BCAEED-19B9-4D9B-BE67-D7A4B41B6826}" type="presParOf" srcId="{DA0C61A9-DFC6-4AB7-A7AF-8E8CD116B58F}" destId="{FA10C388-6E06-4954-97D3-55546B58D2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ED016-EBE9-4FFA-8F59-7CA980919629}">
      <dsp:nvSpPr>
        <dsp:cNvPr id="0" name=""/>
        <dsp:cNvSpPr/>
      </dsp:nvSpPr>
      <dsp:spPr>
        <a:xfrm>
          <a:off x="0" y="914057"/>
          <a:ext cx="14287500" cy="1687491"/>
        </a:xfrm>
        <a:prstGeom prst="roundRect">
          <a:avLst>
            <a:gd name="adj" fmla="val 10000"/>
          </a:avLst>
        </a:prstGeom>
        <a:solidFill>
          <a:srgbClr val="F7A110"/>
        </a:solidFill>
        <a:ln>
          <a:noFill/>
        </a:ln>
        <a:effectLst/>
      </dsp:spPr>
      <dsp:style>
        <a:lnRef idx="0">
          <a:scrgbClr r="0" g="0" b="0"/>
        </a:lnRef>
        <a:fillRef idx="1">
          <a:scrgbClr r="0" g="0" b="0"/>
        </a:fillRef>
        <a:effectRef idx="0">
          <a:scrgbClr r="0" g="0" b="0"/>
        </a:effectRef>
        <a:fontRef idx="minor"/>
      </dsp:style>
    </dsp:sp>
    <dsp:sp modelId="{FE4BE26F-447E-4695-AC4C-4D2953EDFDE3}">
      <dsp:nvSpPr>
        <dsp:cNvPr id="0" name=""/>
        <dsp:cNvSpPr/>
      </dsp:nvSpPr>
      <dsp:spPr>
        <a:xfrm>
          <a:off x="510466" y="1293743"/>
          <a:ext cx="928120" cy="928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119F67-2960-4C6F-9679-C4737391A147}">
      <dsp:nvSpPr>
        <dsp:cNvPr id="0" name=""/>
        <dsp:cNvSpPr/>
      </dsp:nvSpPr>
      <dsp:spPr>
        <a:xfrm>
          <a:off x="1949052" y="914057"/>
          <a:ext cx="12338447" cy="1687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93" tIns="178593" rIns="178593" bIns="178593" numCol="1" spcCol="1270" anchor="ctr" anchorCtr="0">
          <a:noAutofit/>
        </a:bodyPr>
        <a:lstStyle/>
        <a:p>
          <a:pPr marL="0" lvl="0" indent="0" algn="l" defTabSz="1600200">
            <a:lnSpc>
              <a:spcPct val="90000"/>
            </a:lnSpc>
            <a:spcBef>
              <a:spcPct val="0"/>
            </a:spcBef>
            <a:spcAft>
              <a:spcPct val="35000"/>
            </a:spcAft>
            <a:buNone/>
          </a:pPr>
          <a:r>
            <a:rPr lang="en-US" sz="3600" b="0" i="0" kern="1200" baseline="0" dirty="0"/>
            <a:t>First name only</a:t>
          </a:r>
          <a:endParaRPr lang="en-US" sz="3600" kern="1200" dirty="0"/>
        </a:p>
      </dsp:txBody>
      <dsp:txXfrm>
        <a:off x="1949052" y="914057"/>
        <a:ext cx="12338447" cy="1687491"/>
      </dsp:txXfrm>
    </dsp:sp>
    <dsp:sp modelId="{6F6FD749-96CC-497F-8693-0C416F40B603}">
      <dsp:nvSpPr>
        <dsp:cNvPr id="0" name=""/>
        <dsp:cNvSpPr/>
      </dsp:nvSpPr>
      <dsp:spPr>
        <a:xfrm>
          <a:off x="0" y="3044903"/>
          <a:ext cx="14287500" cy="1687491"/>
        </a:xfrm>
        <a:prstGeom prst="roundRect">
          <a:avLst>
            <a:gd name="adj" fmla="val 10000"/>
          </a:avLst>
        </a:prstGeom>
        <a:solidFill>
          <a:srgbClr val="F7A110"/>
        </a:solidFill>
        <a:ln>
          <a:noFill/>
        </a:ln>
        <a:effectLst/>
      </dsp:spPr>
      <dsp:style>
        <a:lnRef idx="0">
          <a:scrgbClr r="0" g="0" b="0"/>
        </a:lnRef>
        <a:fillRef idx="1">
          <a:scrgbClr r="0" g="0" b="0"/>
        </a:fillRef>
        <a:effectRef idx="0">
          <a:scrgbClr r="0" g="0" b="0"/>
        </a:effectRef>
        <a:fontRef idx="minor"/>
      </dsp:style>
    </dsp:sp>
    <dsp:sp modelId="{2210DFE3-B816-4477-B8CC-DBBBF79FBB1A}">
      <dsp:nvSpPr>
        <dsp:cNvPr id="0" name=""/>
        <dsp:cNvSpPr/>
      </dsp:nvSpPr>
      <dsp:spPr>
        <a:xfrm>
          <a:off x="510466" y="3403106"/>
          <a:ext cx="928120" cy="928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10C388-6E06-4954-97D3-55546B58D23F}">
      <dsp:nvSpPr>
        <dsp:cNvPr id="0" name=""/>
        <dsp:cNvSpPr/>
      </dsp:nvSpPr>
      <dsp:spPr>
        <a:xfrm>
          <a:off x="1949052" y="3023421"/>
          <a:ext cx="12338447" cy="1687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93" tIns="178593" rIns="178593" bIns="178593" numCol="1" spcCol="1270" anchor="ctr" anchorCtr="0">
          <a:noAutofit/>
        </a:bodyPr>
        <a:lstStyle/>
        <a:p>
          <a:pPr marL="0" lvl="0" indent="0" algn="l" defTabSz="1600200">
            <a:lnSpc>
              <a:spcPct val="90000"/>
            </a:lnSpc>
            <a:spcBef>
              <a:spcPct val="0"/>
            </a:spcBef>
            <a:spcAft>
              <a:spcPct val="35000"/>
            </a:spcAft>
            <a:buNone/>
          </a:pPr>
          <a:r>
            <a:rPr lang="en-US" sz="3600" b="0" i="0" kern="1200" baseline="0" dirty="0"/>
            <a:t>What is your favorite season of the year? Why?</a:t>
          </a:r>
          <a:endParaRPr lang="en-US" sz="3600" kern="1200" dirty="0"/>
        </a:p>
      </dsp:txBody>
      <dsp:txXfrm>
        <a:off x="1949052" y="3023421"/>
        <a:ext cx="12338447" cy="16874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9" Type="http://schemas.openxmlformats.org/officeDocument/2006/relationships/image" Target="../media/image52.svg"/><Relationship Id="rId21" Type="http://schemas.openxmlformats.org/officeDocument/2006/relationships/image" Target="../media/image34.svg"/><Relationship Id="rId34" Type="http://schemas.openxmlformats.org/officeDocument/2006/relationships/image" Target="../media/image47.png"/><Relationship Id="rId42" Type="http://schemas.openxmlformats.org/officeDocument/2006/relationships/image" Target="../media/image55.png"/><Relationship Id="rId47" Type="http://schemas.openxmlformats.org/officeDocument/2006/relationships/image" Target="../media/image60.svg"/><Relationship Id="rId50" Type="http://schemas.openxmlformats.org/officeDocument/2006/relationships/image" Target="../media/image63.png"/><Relationship Id="rId55" Type="http://schemas.openxmlformats.org/officeDocument/2006/relationships/image" Target="../media/image68.svg"/><Relationship Id="rId7" Type="http://schemas.openxmlformats.org/officeDocument/2006/relationships/image" Target="../media/image20.svg"/><Relationship Id="rId2" Type="http://schemas.openxmlformats.org/officeDocument/2006/relationships/image" Target="../media/image15.png"/><Relationship Id="rId16" Type="http://schemas.openxmlformats.org/officeDocument/2006/relationships/image" Target="../media/image29.png"/><Relationship Id="rId29" Type="http://schemas.openxmlformats.org/officeDocument/2006/relationships/image" Target="../media/image42.svg"/><Relationship Id="rId11" Type="http://schemas.openxmlformats.org/officeDocument/2006/relationships/image" Target="../media/image24.sv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svg"/><Relationship Id="rId40" Type="http://schemas.openxmlformats.org/officeDocument/2006/relationships/image" Target="../media/image53.png"/><Relationship Id="rId45" Type="http://schemas.openxmlformats.org/officeDocument/2006/relationships/image" Target="../media/image58.svg"/><Relationship Id="rId53" Type="http://schemas.openxmlformats.org/officeDocument/2006/relationships/image" Target="../media/image66.svg"/><Relationship Id="rId58" Type="http://schemas.openxmlformats.org/officeDocument/2006/relationships/image" Target="../media/image71.png"/><Relationship Id="rId5" Type="http://schemas.openxmlformats.org/officeDocument/2006/relationships/image" Target="../media/image18.svg"/><Relationship Id="rId61" Type="http://schemas.openxmlformats.org/officeDocument/2006/relationships/image" Target="../media/image74.svg"/><Relationship Id="rId19" Type="http://schemas.openxmlformats.org/officeDocument/2006/relationships/image" Target="../media/image3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 Id="rId30" Type="http://schemas.openxmlformats.org/officeDocument/2006/relationships/image" Target="../media/image43.png"/><Relationship Id="rId35" Type="http://schemas.openxmlformats.org/officeDocument/2006/relationships/image" Target="../media/image48.svg"/><Relationship Id="rId43" Type="http://schemas.openxmlformats.org/officeDocument/2006/relationships/image" Target="../media/image56.svg"/><Relationship Id="rId48" Type="http://schemas.openxmlformats.org/officeDocument/2006/relationships/image" Target="../media/image61.png"/><Relationship Id="rId56" Type="http://schemas.openxmlformats.org/officeDocument/2006/relationships/image" Target="../media/image69.png"/><Relationship Id="rId8" Type="http://schemas.openxmlformats.org/officeDocument/2006/relationships/image" Target="../media/image21.png"/><Relationship Id="rId51" Type="http://schemas.openxmlformats.org/officeDocument/2006/relationships/image" Target="../media/image64.svg"/><Relationship Id="rId3" Type="http://schemas.openxmlformats.org/officeDocument/2006/relationships/image" Target="../media/image16.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33" Type="http://schemas.openxmlformats.org/officeDocument/2006/relationships/image" Target="../media/image46.svg"/><Relationship Id="rId38" Type="http://schemas.openxmlformats.org/officeDocument/2006/relationships/image" Target="../media/image51.png"/><Relationship Id="rId46" Type="http://schemas.openxmlformats.org/officeDocument/2006/relationships/image" Target="../media/image59.png"/><Relationship Id="rId59" Type="http://schemas.openxmlformats.org/officeDocument/2006/relationships/image" Target="../media/image72.svg"/><Relationship Id="rId20" Type="http://schemas.openxmlformats.org/officeDocument/2006/relationships/image" Target="../media/image33.png"/><Relationship Id="rId41" Type="http://schemas.openxmlformats.org/officeDocument/2006/relationships/image" Target="../media/image54.svg"/><Relationship Id="rId54"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19.png"/><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41.png"/><Relationship Id="rId36" Type="http://schemas.openxmlformats.org/officeDocument/2006/relationships/image" Target="../media/image49.png"/><Relationship Id="rId49" Type="http://schemas.openxmlformats.org/officeDocument/2006/relationships/image" Target="../media/image62.svg"/><Relationship Id="rId57" Type="http://schemas.openxmlformats.org/officeDocument/2006/relationships/image" Target="../media/image70.svg"/><Relationship Id="rId10" Type="http://schemas.openxmlformats.org/officeDocument/2006/relationships/image" Target="../media/image23.png"/><Relationship Id="rId31" Type="http://schemas.openxmlformats.org/officeDocument/2006/relationships/image" Target="../media/image44.svg"/><Relationship Id="rId44" Type="http://schemas.openxmlformats.org/officeDocument/2006/relationships/image" Target="../media/image57.png"/><Relationship Id="rId52" Type="http://schemas.openxmlformats.org/officeDocument/2006/relationships/image" Target="../media/image65.png"/><Relationship Id="rId60" Type="http://schemas.openxmlformats.org/officeDocument/2006/relationships/image" Target="../media/image73.png"/><Relationship Id="rId4" Type="http://schemas.openxmlformats.org/officeDocument/2006/relationships/image" Target="../media/image17.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AutoShape 3"/>
          <p:cNvSpPr/>
          <p:nvPr/>
        </p:nvSpPr>
        <p:spPr>
          <a:xfrm>
            <a:off x="1028700" y="9248775"/>
            <a:ext cx="16230600" cy="9525"/>
          </a:xfrm>
          <a:prstGeom prst="rect">
            <a:avLst/>
          </a:prstGeom>
          <a:solidFill>
            <a:srgbClr val="000000"/>
          </a:solidFill>
        </p:spPr>
        <p:txBody>
          <a:bodyPr/>
          <a:lstStyle/>
          <a:p>
            <a:endParaRPr lang="en-US"/>
          </a:p>
        </p:txBody>
      </p:sp>
      <p:sp>
        <p:nvSpPr>
          <p:cNvPr id="4" name="TextBox 4"/>
          <p:cNvSpPr txBox="1"/>
          <p:nvPr/>
        </p:nvSpPr>
        <p:spPr>
          <a:xfrm>
            <a:off x="1028700" y="1028700"/>
            <a:ext cx="13395901" cy="2278124"/>
          </a:xfrm>
          <a:prstGeom prst="rect">
            <a:avLst/>
          </a:prstGeom>
        </p:spPr>
        <p:txBody>
          <a:bodyPr lIns="0" tIns="0" rIns="0" bIns="0" rtlCol="0" anchor="t">
            <a:spAutoFit/>
          </a:bodyPr>
          <a:lstStyle/>
          <a:p>
            <a:pPr algn="l">
              <a:lnSpc>
                <a:spcPts val="20400"/>
              </a:lnSpc>
            </a:pPr>
            <a:r>
              <a:rPr lang="en-US" sz="9600" dirty="0"/>
              <a:t>Rapid PACE Template</a:t>
            </a:r>
            <a:endParaRPr lang="en-US" sz="17000" b="1" dirty="0">
              <a:solidFill>
                <a:srgbClr val="000000"/>
              </a:solidFill>
              <a:latin typeface="Open Sauce Semi-Bold"/>
              <a:ea typeface="Open Sauce Semi-Bold"/>
              <a:cs typeface="Open Sauce Semi-Bold"/>
              <a:sym typeface="Open Sauce Semi-Bold"/>
            </a:endParaRPr>
          </a:p>
        </p:txBody>
      </p:sp>
      <p:sp>
        <p:nvSpPr>
          <p:cNvPr id="5" name="TextBox 5"/>
          <p:cNvSpPr txBox="1"/>
          <p:nvPr/>
        </p:nvSpPr>
        <p:spPr>
          <a:xfrm>
            <a:off x="1028700" y="6579530"/>
            <a:ext cx="13395901" cy="677108"/>
          </a:xfrm>
          <a:prstGeom prst="rect">
            <a:avLst/>
          </a:prstGeom>
        </p:spPr>
        <p:txBody>
          <a:bodyPr lIns="0" tIns="0" rIns="0" bIns="0" rtlCol="0" anchor="t">
            <a:spAutoFit/>
          </a:bodyPr>
          <a:lstStyle/>
          <a:p>
            <a:r>
              <a:rPr lang="en-US" sz="4400" dirty="0"/>
              <a:t>Greater Plains Collaborative Patient Engagement Team</a:t>
            </a:r>
            <a:endParaRPr lang="en-US"/>
          </a:p>
        </p:txBody>
      </p:sp>
      <p:pic>
        <p:nvPicPr>
          <p:cNvPr id="6" name="Picture 2" descr="GPC – Greater Plains Collaborative">
            <a:extLst>
              <a:ext uri="{FF2B5EF4-FFF2-40B4-BE49-F238E27FC236}">
                <a16:creationId xmlns:a16="http://schemas.microsoft.com/office/drawing/2014/main" id="{BEB5E0FD-65BE-0E1A-1754-A7310AA09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4200" y="419100"/>
            <a:ext cx="3276600" cy="20607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pic>
        <p:nvPicPr>
          <p:cNvPr id="3" name="Picture 3"/>
          <p:cNvPicPr>
            <a:picLocks noChangeAspect="1"/>
          </p:cNvPicPr>
          <p:nvPr/>
        </p:nvPicPr>
        <p:blipFill>
          <a:blip r:embed="rId3"/>
          <a:stretch>
            <a:fillRect/>
          </a:stretch>
        </p:blipFill>
        <p:spPr>
          <a:xfrm>
            <a:off x="777511" y="1078492"/>
            <a:ext cx="8112142" cy="7696015"/>
          </a:xfrm>
          <a:prstGeom prst="rect">
            <a:avLst/>
          </a:prstGeom>
        </p:spPr>
      </p:pic>
      <p:sp>
        <p:nvSpPr>
          <p:cNvPr id="4" name="TextBox 4"/>
          <p:cNvSpPr txBox="1"/>
          <p:nvPr/>
        </p:nvSpPr>
        <p:spPr>
          <a:xfrm>
            <a:off x="10166273" y="1754504"/>
            <a:ext cx="6687253" cy="2286000"/>
          </a:xfrm>
          <a:prstGeom prst="rect">
            <a:avLst/>
          </a:prstGeom>
        </p:spPr>
        <p:txBody>
          <a:bodyPr lIns="0" tIns="0" rIns="0" bIns="0" rtlCol="0" anchor="t">
            <a:spAutoFit/>
          </a:bodyPr>
          <a:lstStyle/>
          <a:p>
            <a:pPr marL="0" lvl="0" indent="0" algn="l">
              <a:lnSpc>
                <a:spcPts val="9000"/>
              </a:lnSpc>
            </a:pPr>
            <a:r>
              <a:rPr lang="en-US" sz="7500" b="1">
                <a:solidFill>
                  <a:srgbClr val="000000"/>
                </a:solidFill>
                <a:latin typeface="Open Sauce Semi-Bold"/>
                <a:ea typeface="Open Sauce Semi-Bold"/>
                <a:cs typeface="Open Sauce Semi-Bold"/>
                <a:sym typeface="Open Sauce Semi-Bold"/>
              </a:rPr>
              <a:t>Write your topic or idea</a:t>
            </a:r>
          </a:p>
        </p:txBody>
      </p:sp>
      <p:sp>
        <p:nvSpPr>
          <p:cNvPr id="5" name="TextBox 5"/>
          <p:cNvSpPr txBox="1"/>
          <p:nvPr/>
        </p:nvSpPr>
        <p:spPr>
          <a:xfrm>
            <a:off x="10166273" y="4509680"/>
            <a:ext cx="6687253" cy="1057275"/>
          </a:xfrm>
          <a:prstGeom prst="rect">
            <a:avLst/>
          </a:prstGeom>
        </p:spPr>
        <p:txBody>
          <a:bodyPr lIns="0" tIns="0" rIns="0" bIns="0" rtlCol="0" anchor="t">
            <a:spAutoFit/>
          </a:bodyPr>
          <a:lstStyle/>
          <a:p>
            <a:pPr marL="0" lvl="0" indent="0" algn="l">
              <a:lnSpc>
                <a:spcPts val="4200"/>
              </a:lnSpc>
              <a:spcBef>
                <a:spcPct val="0"/>
              </a:spcBef>
            </a:pPr>
            <a:r>
              <a:rPr lang="en-US" sz="3000">
                <a:solidFill>
                  <a:srgbClr val="000000"/>
                </a:solidFill>
                <a:latin typeface="Open Sauce"/>
                <a:ea typeface="Open Sauce"/>
                <a:cs typeface="Open Sauce"/>
                <a:sym typeface="Open Sauce"/>
              </a:rPr>
              <a:t>Briefly elaborate on what you want to discuss. </a:t>
            </a:r>
          </a:p>
        </p:txBody>
      </p:sp>
      <p:sp>
        <p:nvSpPr>
          <p:cNvPr id="6" name="AutoShape 6"/>
          <p:cNvSpPr/>
          <p:nvPr/>
        </p:nvSpPr>
        <p:spPr>
          <a:xfrm>
            <a:off x="1028700" y="9248775"/>
            <a:ext cx="16230600" cy="9525"/>
          </a:xfrm>
          <a:prstGeom prst="rect">
            <a:avLst/>
          </a:prstGeom>
          <a:solidFill>
            <a:srgbClr val="000000"/>
          </a:solid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9298663" y="4227159"/>
            <a:ext cx="7208663" cy="1859377"/>
          </a:xfrm>
          <a:prstGeom prst="rect">
            <a:avLst/>
          </a:prstGeom>
        </p:spPr>
      </p:pic>
      <p:pic>
        <p:nvPicPr>
          <p:cNvPr id="3" name="Picture 3"/>
          <p:cNvPicPr>
            <a:picLocks noChangeAspect="1"/>
          </p:cNvPicPr>
          <p:nvPr/>
        </p:nvPicPr>
        <p:blipFill>
          <a:blip r:embed="rId3"/>
          <a:stretch>
            <a:fillRect/>
          </a:stretch>
        </p:blipFill>
        <p:spPr>
          <a:xfrm>
            <a:off x="2220586" y="4277843"/>
            <a:ext cx="6328840" cy="1758011"/>
          </a:xfrm>
          <a:prstGeom prst="rect">
            <a:avLst/>
          </a:prstGeom>
        </p:spPr>
      </p:pic>
      <p:sp>
        <p:nvSpPr>
          <p:cNvPr id="4" name="TextBox 4"/>
          <p:cNvSpPr txBox="1"/>
          <p:nvPr/>
        </p:nvSpPr>
        <p:spPr>
          <a:xfrm>
            <a:off x="2259114" y="1911715"/>
            <a:ext cx="13769771" cy="1143000"/>
          </a:xfrm>
          <a:prstGeom prst="rect">
            <a:avLst/>
          </a:prstGeom>
        </p:spPr>
        <p:txBody>
          <a:bodyPr lIns="0" tIns="0" rIns="0" bIns="0" rtlCol="0" anchor="t">
            <a:spAutoFit/>
          </a:bodyPr>
          <a:lstStyle/>
          <a:p>
            <a:pPr marL="0" lvl="0" indent="0" algn="ctr">
              <a:lnSpc>
                <a:spcPts val="9000"/>
              </a:lnSpc>
            </a:pPr>
            <a:r>
              <a:rPr lang="en-US" sz="7500" b="1">
                <a:solidFill>
                  <a:srgbClr val="F6A110"/>
                </a:solidFill>
                <a:latin typeface="Open Sauce Semi-Bold"/>
                <a:ea typeface="Open Sauce Semi-Bold"/>
                <a:cs typeface="Open Sauce Semi-Bold"/>
                <a:sym typeface="Open Sauce Semi-Bold"/>
              </a:rPr>
              <a:t>Write your topic or idea</a:t>
            </a:r>
          </a:p>
        </p:txBody>
      </p:sp>
      <p:sp>
        <p:nvSpPr>
          <p:cNvPr id="5" name="TextBox 5"/>
          <p:cNvSpPr txBox="1"/>
          <p:nvPr/>
        </p:nvSpPr>
        <p:spPr>
          <a:xfrm>
            <a:off x="3374506" y="6671605"/>
            <a:ext cx="4020999" cy="685800"/>
          </a:xfrm>
          <a:prstGeom prst="rect">
            <a:avLst/>
          </a:prstGeom>
        </p:spPr>
        <p:txBody>
          <a:bodyPr lIns="0" tIns="0" rIns="0" bIns="0" rtlCol="0" anchor="t">
            <a:spAutoFit/>
          </a:bodyPr>
          <a:lstStyle/>
          <a:p>
            <a:pPr marL="0" lvl="0" indent="0" algn="ctr">
              <a:lnSpc>
                <a:spcPts val="5400"/>
              </a:lnSpc>
            </a:pPr>
            <a:r>
              <a:rPr lang="en-US" sz="4500" b="1">
                <a:solidFill>
                  <a:srgbClr val="000000"/>
                </a:solidFill>
                <a:latin typeface="Open Sauce Semi-Bold"/>
                <a:ea typeface="Open Sauce Semi-Bold"/>
                <a:cs typeface="Open Sauce Semi-Bold"/>
                <a:sym typeface="Open Sauce Semi-Bold"/>
              </a:rPr>
              <a:t>2 OUT OF 6</a:t>
            </a:r>
          </a:p>
        </p:txBody>
      </p:sp>
      <p:sp>
        <p:nvSpPr>
          <p:cNvPr id="6" name="TextBox 6"/>
          <p:cNvSpPr txBox="1"/>
          <p:nvPr/>
        </p:nvSpPr>
        <p:spPr>
          <a:xfrm>
            <a:off x="3374506" y="7595505"/>
            <a:ext cx="4020999" cy="779780"/>
          </a:xfrm>
          <a:prstGeom prst="rect">
            <a:avLst/>
          </a:prstGeom>
        </p:spPr>
        <p:txBody>
          <a:bodyPr lIns="0" tIns="0" rIns="0" bIns="0" rtlCol="0" anchor="t">
            <a:spAutoFit/>
          </a:bodyPr>
          <a:lstStyle/>
          <a:p>
            <a:pPr marL="0" lvl="0" indent="0" algn="ctr">
              <a:lnSpc>
                <a:spcPts val="3219"/>
              </a:lnSpc>
              <a:spcBef>
                <a:spcPct val="0"/>
              </a:spcBef>
            </a:pPr>
            <a:r>
              <a:rPr lang="en-US" sz="2300">
                <a:solidFill>
                  <a:srgbClr val="000000"/>
                </a:solidFill>
                <a:latin typeface="Open Sauce"/>
                <a:ea typeface="Open Sauce"/>
                <a:cs typeface="Open Sauce"/>
                <a:sym typeface="Open Sauce"/>
              </a:rPr>
              <a:t>Briefly elaborate on what you want to discuss. </a:t>
            </a:r>
          </a:p>
        </p:txBody>
      </p:sp>
      <p:sp>
        <p:nvSpPr>
          <p:cNvPr id="7" name="TextBox 7"/>
          <p:cNvSpPr txBox="1"/>
          <p:nvPr/>
        </p:nvSpPr>
        <p:spPr>
          <a:xfrm>
            <a:off x="10892495" y="6671605"/>
            <a:ext cx="4020999" cy="685800"/>
          </a:xfrm>
          <a:prstGeom prst="rect">
            <a:avLst/>
          </a:prstGeom>
        </p:spPr>
        <p:txBody>
          <a:bodyPr lIns="0" tIns="0" rIns="0" bIns="0" rtlCol="0" anchor="t">
            <a:spAutoFit/>
          </a:bodyPr>
          <a:lstStyle/>
          <a:p>
            <a:pPr marL="0" lvl="0" indent="0" algn="ctr">
              <a:lnSpc>
                <a:spcPts val="5400"/>
              </a:lnSpc>
            </a:pPr>
            <a:r>
              <a:rPr lang="en-US" sz="4500" b="1">
                <a:solidFill>
                  <a:srgbClr val="000000"/>
                </a:solidFill>
                <a:latin typeface="Open Sauce Semi-Bold"/>
                <a:ea typeface="Open Sauce Semi-Bold"/>
                <a:cs typeface="Open Sauce Semi-Bold"/>
                <a:sym typeface="Open Sauce Semi-Bold"/>
              </a:rPr>
              <a:t>5 OUT OF 6</a:t>
            </a:r>
          </a:p>
        </p:txBody>
      </p:sp>
      <p:sp>
        <p:nvSpPr>
          <p:cNvPr id="8" name="TextBox 8"/>
          <p:cNvSpPr txBox="1"/>
          <p:nvPr/>
        </p:nvSpPr>
        <p:spPr>
          <a:xfrm>
            <a:off x="10892495" y="7595505"/>
            <a:ext cx="4020999" cy="779780"/>
          </a:xfrm>
          <a:prstGeom prst="rect">
            <a:avLst/>
          </a:prstGeom>
        </p:spPr>
        <p:txBody>
          <a:bodyPr lIns="0" tIns="0" rIns="0" bIns="0" rtlCol="0" anchor="t">
            <a:spAutoFit/>
          </a:bodyPr>
          <a:lstStyle/>
          <a:p>
            <a:pPr marL="0" lvl="0" indent="0" algn="ctr">
              <a:lnSpc>
                <a:spcPts val="3219"/>
              </a:lnSpc>
              <a:spcBef>
                <a:spcPct val="0"/>
              </a:spcBef>
            </a:pPr>
            <a:r>
              <a:rPr lang="en-US" sz="2300">
                <a:solidFill>
                  <a:srgbClr val="000000"/>
                </a:solidFill>
                <a:latin typeface="Open Sauce"/>
                <a:ea typeface="Open Sauce"/>
                <a:cs typeface="Open Sauce"/>
                <a:sym typeface="Open Sauce"/>
              </a:rPr>
              <a:t>Briefly elaborate on what you want to discuss.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AutoShape 3"/>
          <p:cNvSpPr/>
          <p:nvPr/>
        </p:nvSpPr>
        <p:spPr>
          <a:xfrm>
            <a:off x="1028700" y="9248775"/>
            <a:ext cx="16230600" cy="9525"/>
          </a:xfrm>
          <a:prstGeom prst="rect">
            <a:avLst/>
          </a:prstGeom>
          <a:solidFill>
            <a:srgbClr val="000000"/>
          </a:solidFill>
        </p:spPr>
        <p:txBody>
          <a:bodyPr/>
          <a:lstStyle/>
          <a:p>
            <a:endParaRPr lang="en-US"/>
          </a:p>
        </p:txBody>
      </p:sp>
      <p:sp>
        <p:nvSpPr>
          <p:cNvPr id="5" name="TextBox 5"/>
          <p:cNvSpPr txBox="1"/>
          <p:nvPr/>
        </p:nvSpPr>
        <p:spPr>
          <a:xfrm>
            <a:off x="1028700" y="7052373"/>
            <a:ext cx="13422789" cy="1143000"/>
          </a:xfrm>
          <a:prstGeom prst="rect">
            <a:avLst/>
          </a:prstGeom>
        </p:spPr>
        <p:txBody>
          <a:bodyPr lIns="0" tIns="0" rIns="0" bIns="0" rtlCol="0" anchor="t">
            <a:spAutoFit/>
          </a:bodyPr>
          <a:lstStyle/>
          <a:p>
            <a:pPr marL="0" lvl="0" indent="0" algn="l">
              <a:lnSpc>
                <a:spcPts val="9000"/>
              </a:lnSpc>
            </a:pPr>
            <a:r>
              <a:rPr lang="en-US" sz="7500" b="1">
                <a:solidFill>
                  <a:srgbClr val="000000"/>
                </a:solidFill>
                <a:latin typeface="Open Sauce Semi-Bold"/>
                <a:ea typeface="Open Sauce Semi-Bold"/>
                <a:cs typeface="Open Sauce Semi-Bold"/>
                <a:sym typeface="Open Sauce Semi-Bold"/>
              </a:rPr>
              <a:t>Add a section header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48775"/>
            <a:ext cx="16230600" cy="9525"/>
          </a:xfrm>
          <a:prstGeom prst="rect">
            <a:avLst/>
          </a:prstGeom>
          <a:solidFill>
            <a:srgbClr val="000000"/>
          </a:solidFill>
        </p:spPr>
        <p:txBody>
          <a:bodyPr/>
          <a:lstStyle/>
          <a:p>
            <a:endParaRPr lang="en-US"/>
          </a:p>
        </p:txBody>
      </p:sp>
      <p:grpSp>
        <p:nvGrpSpPr>
          <p:cNvPr id="3" name="Group 3"/>
          <p:cNvGrpSpPr/>
          <p:nvPr/>
        </p:nvGrpSpPr>
        <p:grpSpPr>
          <a:xfrm>
            <a:off x="10264372" y="1630031"/>
            <a:ext cx="163286" cy="163286"/>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A110"/>
            </a:solidFill>
          </p:spPr>
          <p:txBody>
            <a:bodyPr/>
            <a:lstStyle/>
            <a:p>
              <a:endParaRPr lang="en-US"/>
            </a:p>
          </p:txBody>
        </p:sp>
      </p:grpSp>
      <p:sp>
        <p:nvSpPr>
          <p:cNvPr id="5" name="TextBox 5"/>
          <p:cNvSpPr txBox="1"/>
          <p:nvPr/>
        </p:nvSpPr>
        <p:spPr>
          <a:xfrm>
            <a:off x="10817085" y="1502124"/>
            <a:ext cx="4959892" cy="419100"/>
          </a:xfrm>
          <a:prstGeom prst="rect">
            <a:avLst/>
          </a:prstGeom>
        </p:spPr>
        <p:txBody>
          <a:bodyPr lIns="0" tIns="0" rIns="0" bIns="0" rtlCol="0" anchor="t">
            <a:spAutoFit/>
          </a:bodyPr>
          <a:lstStyle/>
          <a:p>
            <a:pPr marL="0" lvl="0" indent="0" algn="l">
              <a:lnSpc>
                <a:spcPts val="3359"/>
              </a:lnSpc>
            </a:pPr>
            <a:r>
              <a:rPr lang="en-US" sz="2799" b="1">
                <a:solidFill>
                  <a:srgbClr val="000000"/>
                </a:solidFill>
                <a:latin typeface="Open Sauce Semi-Bold"/>
                <a:ea typeface="Open Sauce Semi-Bold"/>
                <a:cs typeface="Open Sauce Semi-Bold"/>
                <a:sym typeface="Open Sauce Semi-Bold"/>
              </a:rPr>
              <a:t>ADD A MAIN POINT</a:t>
            </a:r>
          </a:p>
        </p:txBody>
      </p:sp>
      <p:sp>
        <p:nvSpPr>
          <p:cNvPr id="6" name="TextBox 6"/>
          <p:cNvSpPr txBox="1"/>
          <p:nvPr/>
        </p:nvSpPr>
        <p:spPr>
          <a:xfrm>
            <a:off x="10817085" y="2064074"/>
            <a:ext cx="4959892" cy="779780"/>
          </a:xfrm>
          <a:prstGeom prst="rect">
            <a:avLst/>
          </a:prstGeom>
        </p:spPr>
        <p:txBody>
          <a:bodyPr lIns="0" tIns="0" rIns="0" bIns="0" rtlCol="0" anchor="t">
            <a:spAutoFit/>
          </a:bodyPr>
          <a:lstStyle/>
          <a:p>
            <a:pPr marL="0" lvl="0" indent="0" algn="l">
              <a:lnSpc>
                <a:spcPts val="3219"/>
              </a:lnSpc>
              <a:spcBef>
                <a:spcPct val="0"/>
              </a:spcBef>
            </a:pPr>
            <a:r>
              <a:rPr lang="en-US" sz="2300">
                <a:solidFill>
                  <a:srgbClr val="000000"/>
                </a:solidFill>
                <a:latin typeface="Open Sauce"/>
                <a:ea typeface="Open Sauce"/>
                <a:cs typeface="Open Sauce"/>
                <a:sym typeface="Open Sauce"/>
              </a:rPr>
              <a:t>Briefly elaborate on what you want to discuss. </a:t>
            </a:r>
          </a:p>
        </p:txBody>
      </p:sp>
      <p:grpSp>
        <p:nvGrpSpPr>
          <p:cNvPr id="7" name="Group 7"/>
          <p:cNvGrpSpPr/>
          <p:nvPr/>
        </p:nvGrpSpPr>
        <p:grpSpPr>
          <a:xfrm>
            <a:off x="10264372" y="4214780"/>
            <a:ext cx="163286" cy="163286"/>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A110"/>
            </a:solidFill>
          </p:spPr>
          <p:txBody>
            <a:bodyPr/>
            <a:lstStyle/>
            <a:p>
              <a:endParaRPr lang="en-US"/>
            </a:p>
          </p:txBody>
        </p:sp>
      </p:grpSp>
      <p:sp>
        <p:nvSpPr>
          <p:cNvPr id="9" name="TextBox 9"/>
          <p:cNvSpPr txBox="1"/>
          <p:nvPr/>
        </p:nvSpPr>
        <p:spPr>
          <a:xfrm>
            <a:off x="10817085" y="4086873"/>
            <a:ext cx="4959892" cy="419100"/>
          </a:xfrm>
          <a:prstGeom prst="rect">
            <a:avLst/>
          </a:prstGeom>
        </p:spPr>
        <p:txBody>
          <a:bodyPr lIns="0" tIns="0" rIns="0" bIns="0" rtlCol="0" anchor="t">
            <a:spAutoFit/>
          </a:bodyPr>
          <a:lstStyle/>
          <a:p>
            <a:pPr marL="0" lvl="0" indent="0" algn="l">
              <a:lnSpc>
                <a:spcPts val="3359"/>
              </a:lnSpc>
            </a:pPr>
            <a:r>
              <a:rPr lang="en-US" sz="2799" b="1">
                <a:solidFill>
                  <a:srgbClr val="000000"/>
                </a:solidFill>
                <a:latin typeface="Open Sauce Semi-Bold"/>
                <a:ea typeface="Open Sauce Semi-Bold"/>
                <a:cs typeface="Open Sauce Semi-Bold"/>
                <a:sym typeface="Open Sauce Semi-Bold"/>
              </a:rPr>
              <a:t>ADD A MAIN POINT</a:t>
            </a:r>
          </a:p>
        </p:txBody>
      </p:sp>
      <p:sp>
        <p:nvSpPr>
          <p:cNvPr id="10" name="TextBox 10"/>
          <p:cNvSpPr txBox="1"/>
          <p:nvPr/>
        </p:nvSpPr>
        <p:spPr>
          <a:xfrm>
            <a:off x="10817085" y="4648822"/>
            <a:ext cx="4959892" cy="779780"/>
          </a:xfrm>
          <a:prstGeom prst="rect">
            <a:avLst/>
          </a:prstGeom>
        </p:spPr>
        <p:txBody>
          <a:bodyPr lIns="0" tIns="0" rIns="0" bIns="0" rtlCol="0" anchor="t">
            <a:spAutoFit/>
          </a:bodyPr>
          <a:lstStyle/>
          <a:p>
            <a:pPr marL="0" lvl="0" indent="0" algn="l">
              <a:lnSpc>
                <a:spcPts val="3219"/>
              </a:lnSpc>
              <a:spcBef>
                <a:spcPct val="0"/>
              </a:spcBef>
            </a:pPr>
            <a:r>
              <a:rPr lang="en-US" sz="2300">
                <a:solidFill>
                  <a:srgbClr val="000000"/>
                </a:solidFill>
                <a:latin typeface="Open Sauce"/>
                <a:ea typeface="Open Sauce"/>
                <a:cs typeface="Open Sauce"/>
                <a:sym typeface="Open Sauce"/>
              </a:rPr>
              <a:t>Briefly elaborate on what you want to discuss. </a:t>
            </a:r>
          </a:p>
        </p:txBody>
      </p:sp>
      <p:grpSp>
        <p:nvGrpSpPr>
          <p:cNvPr id="11" name="Group 11"/>
          <p:cNvGrpSpPr/>
          <p:nvPr/>
        </p:nvGrpSpPr>
        <p:grpSpPr>
          <a:xfrm>
            <a:off x="10264372" y="6799528"/>
            <a:ext cx="163286" cy="163286"/>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A110"/>
            </a:solidFill>
          </p:spPr>
          <p:txBody>
            <a:bodyPr/>
            <a:lstStyle/>
            <a:p>
              <a:endParaRPr lang="en-US"/>
            </a:p>
          </p:txBody>
        </p:sp>
      </p:grpSp>
      <p:sp>
        <p:nvSpPr>
          <p:cNvPr id="13" name="TextBox 13"/>
          <p:cNvSpPr txBox="1"/>
          <p:nvPr/>
        </p:nvSpPr>
        <p:spPr>
          <a:xfrm>
            <a:off x="10817085" y="6671621"/>
            <a:ext cx="4959892" cy="419100"/>
          </a:xfrm>
          <a:prstGeom prst="rect">
            <a:avLst/>
          </a:prstGeom>
        </p:spPr>
        <p:txBody>
          <a:bodyPr lIns="0" tIns="0" rIns="0" bIns="0" rtlCol="0" anchor="t">
            <a:spAutoFit/>
          </a:bodyPr>
          <a:lstStyle/>
          <a:p>
            <a:pPr marL="0" lvl="0" indent="0" algn="l">
              <a:lnSpc>
                <a:spcPts val="3359"/>
              </a:lnSpc>
            </a:pPr>
            <a:r>
              <a:rPr lang="en-US" sz="2799" b="1">
                <a:solidFill>
                  <a:srgbClr val="000000"/>
                </a:solidFill>
                <a:latin typeface="Open Sauce Semi-Bold"/>
                <a:ea typeface="Open Sauce Semi-Bold"/>
                <a:cs typeface="Open Sauce Semi-Bold"/>
                <a:sym typeface="Open Sauce Semi-Bold"/>
              </a:rPr>
              <a:t>ADD A MAIN POINT</a:t>
            </a:r>
          </a:p>
        </p:txBody>
      </p:sp>
      <p:sp>
        <p:nvSpPr>
          <p:cNvPr id="14" name="TextBox 14"/>
          <p:cNvSpPr txBox="1"/>
          <p:nvPr/>
        </p:nvSpPr>
        <p:spPr>
          <a:xfrm>
            <a:off x="10817085" y="7233571"/>
            <a:ext cx="4959892" cy="779780"/>
          </a:xfrm>
          <a:prstGeom prst="rect">
            <a:avLst/>
          </a:prstGeom>
        </p:spPr>
        <p:txBody>
          <a:bodyPr lIns="0" tIns="0" rIns="0" bIns="0" rtlCol="0" anchor="t">
            <a:spAutoFit/>
          </a:bodyPr>
          <a:lstStyle/>
          <a:p>
            <a:pPr marL="0" lvl="0" indent="0" algn="l">
              <a:lnSpc>
                <a:spcPts val="3219"/>
              </a:lnSpc>
              <a:spcBef>
                <a:spcPct val="0"/>
              </a:spcBef>
            </a:pPr>
            <a:r>
              <a:rPr lang="en-US" sz="2300">
                <a:solidFill>
                  <a:srgbClr val="000000"/>
                </a:solidFill>
                <a:latin typeface="Open Sauce"/>
                <a:ea typeface="Open Sauce"/>
                <a:cs typeface="Open Sauce"/>
                <a:sym typeface="Open Sauce"/>
              </a:rPr>
              <a:t>Briefly elaborate on what you want to discuss. </a:t>
            </a:r>
          </a:p>
        </p:txBody>
      </p:sp>
      <p:sp>
        <p:nvSpPr>
          <p:cNvPr id="15" name="TextBox 15"/>
          <p:cNvSpPr txBox="1"/>
          <p:nvPr/>
        </p:nvSpPr>
        <p:spPr>
          <a:xfrm>
            <a:off x="1436914" y="1502124"/>
            <a:ext cx="6069489" cy="2286000"/>
          </a:xfrm>
          <a:prstGeom prst="rect">
            <a:avLst/>
          </a:prstGeom>
        </p:spPr>
        <p:txBody>
          <a:bodyPr lIns="0" tIns="0" rIns="0" bIns="0" rtlCol="0" anchor="t">
            <a:spAutoFit/>
          </a:bodyPr>
          <a:lstStyle/>
          <a:p>
            <a:pPr marL="0" lvl="0" indent="0" algn="l">
              <a:lnSpc>
                <a:spcPts val="9000"/>
              </a:lnSpc>
            </a:pPr>
            <a:r>
              <a:rPr lang="en-US" sz="7500" b="1">
                <a:solidFill>
                  <a:srgbClr val="F6A110"/>
                </a:solidFill>
                <a:latin typeface="Open Sauce Semi-Bold"/>
                <a:ea typeface="Open Sauce Semi-Bold"/>
                <a:cs typeface="Open Sauce Semi-Bold"/>
                <a:sym typeface="Open Sauce Semi-Bold"/>
              </a:rPr>
              <a:t>Write your topic or idea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pic>
        <p:nvPicPr>
          <p:cNvPr id="3" name="Picture 3"/>
          <p:cNvPicPr>
            <a:picLocks noChangeAspect="1"/>
          </p:cNvPicPr>
          <p:nvPr/>
        </p:nvPicPr>
        <p:blipFill>
          <a:blip r:embed="rId3"/>
          <a:stretch>
            <a:fillRect/>
          </a:stretch>
        </p:blipFill>
        <p:spPr>
          <a:xfrm>
            <a:off x="8531810" y="637445"/>
            <a:ext cx="4695056" cy="2738782"/>
          </a:xfrm>
          <a:prstGeom prst="rect">
            <a:avLst/>
          </a:prstGeom>
        </p:spPr>
      </p:pic>
      <p:sp>
        <p:nvSpPr>
          <p:cNvPr id="4" name="TextBox 4"/>
          <p:cNvSpPr txBox="1"/>
          <p:nvPr/>
        </p:nvSpPr>
        <p:spPr>
          <a:xfrm>
            <a:off x="1394233" y="1294039"/>
            <a:ext cx="4931932" cy="3429000"/>
          </a:xfrm>
          <a:prstGeom prst="rect">
            <a:avLst/>
          </a:prstGeom>
        </p:spPr>
        <p:txBody>
          <a:bodyPr lIns="0" tIns="0" rIns="0" bIns="0" rtlCol="0" anchor="t">
            <a:spAutoFit/>
          </a:bodyPr>
          <a:lstStyle/>
          <a:p>
            <a:pPr marL="0" lvl="0" indent="0" algn="l">
              <a:lnSpc>
                <a:spcPts val="9000"/>
              </a:lnSpc>
            </a:pPr>
            <a:r>
              <a:rPr lang="en-US" sz="7500" b="1">
                <a:solidFill>
                  <a:srgbClr val="000000"/>
                </a:solidFill>
                <a:latin typeface="Open Sauce Semi-Bold"/>
                <a:ea typeface="Open Sauce Semi-Bold"/>
                <a:cs typeface="Open Sauce Semi-Bold"/>
                <a:sym typeface="Open Sauce Semi-Bold"/>
              </a:rPr>
              <a:t>Write your topic or idea</a:t>
            </a:r>
          </a:p>
        </p:txBody>
      </p:sp>
      <p:sp>
        <p:nvSpPr>
          <p:cNvPr id="5" name="TextBox 5"/>
          <p:cNvSpPr txBox="1"/>
          <p:nvPr/>
        </p:nvSpPr>
        <p:spPr>
          <a:xfrm>
            <a:off x="1394233" y="5192216"/>
            <a:ext cx="4931932" cy="1057275"/>
          </a:xfrm>
          <a:prstGeom prst="rect">
            <a:avLst/>
          </a:prstGeom>
        </p:spPr>
        <p:txBody>
          <a:bodyPr lIns="0" tIns="0" rIns="0" bIns="0" rtlCol="0" anchor="t">
            <a:spAutoFit/>
          </a:bodyPr>
          <a:lstStyle/>
          <a:p>
            <a:pPr marL="0" lvl="0" indent="0" algn="l">
              <a:lnSpc>
                <a:spcPts val="4200"/>
              </a:lnSpc>
              <a:spcBef>
                <a:spcPct val="0"/>
              </a:spcBef>
            </a:pPr>
            <a:r>
              <a:rPr lang="en-US" sz="3000">
                <a:solidFill>
                  <a:srgbClr val="000000"/>
                </a:solidFill>
                <a:latin typeface="Open Sauce"/>
                <a:ea typeface="Open Sauce"/>
                <a:cs typeface="Open Sauce"/>
                <a:sym typeface="Open Sauce"/>
              </a:rPr>
              <a:t>Briefly elaborate on what you want to discuss. </a:t>
            </a:r>
          </a:p>
        </p:txBody>
      </p:sp>
      <p:pic>
        <p:nvPicPr>
          <p:cNvPr id="6" name="Picture 6"/>
          <p:cNvPicPr>
            <a:picLocks noChangeAspect="1"/>
          </p:cNvPicPr>
          <p:nvPr/>
        </p:nvPicPr>
        <p:blipFill>
          <a:blip r:embed="rId4"/>
          <a:stretch>
            <a:fillRect/>
          </a:stretch>
        </p:blipFill>
        <p:spPr>
          <a:xfrm>
            <a:off x="8531810" y="3774108"/>
            <a:ext cx="4695056" cy="2738782"/>
          </a:xfrm>
          <a:prstGeom prst="rect">
            <a:avLst/>
          </a:prstGeom>
        </p:spPr>
      </p:pic>
      <p:pic>
        <p:nvPicPr>
          <p:cNvPr id="7" name="Picture 7"/>
          <p:cNvPicPr>
            <a:picLocks noChangeAspect="1"/>
          </p:cNvPicPr>
          <p:nvPr/>
        </p:nvPicPr>
        <p:blipFill>
          <a:blip r:embed="rId5"/>
          <a:stretch>
            <a:fillRect/>
          </a:stretch>
        </p:blipFill>
        <p:spPr>
          <a:xfrm>
            <a:off x="8531810" y="6910772"/>
            <a:ext cx="4695056" cy="2738782"/>
          </a:xfrm>
          <a:prstGeom prst="rect">
            <a:avLst/>
          </a:prstGeom>
        </p:spPr>
      </p:pic>
      <p:sp>
        <p:nvSpPr>
          <p:cNvPr id="8" name="TextBox 8"/>
          <p:cNvSpPr txBox="1"/>
          <p:nvPr/>
        </p:nvSpPr>
        <p:spPr>
          <a:xfrm>
            <a:off x="14101493" y="1578212"/>
            <a:ext cx="2812685" cy="847725"/>
          </a:xfrm>
          <a:prstGeom prst="rect">
            <a:avLst/>
          </a:prstGeom>
        </p:spPr>
        <p:txBody>
          <a:bodyPr lIns="0" tIns="0" rIns="0" bIns="0" rtlCol="0" anchor="t">
            <a:spAutoFit/>
          </a:bodyPr>
          <a:lstStyle/>
          <a:p>
            <a:pPr algn="l">
              <a:lnSpc>
                <a:spcPts val="3359"/>
              </a:lnSpc>
            </a:pPr>
            <a:r>
              <a:rPr lang="en-US" sz="2799" b="1">
                <a:solidFill>
                  <a:srgbClr val="000000"/>
                </a:solidFill>
                <a:latin typeface="Open Sauce Semi-Bold"/>
                <a:ea typeface="Open Sauce Semi-Bold"/>
                <a:cs typeface="Open Sauce Semi-Bold"/>
                <a:sym typeface="Open Sauce Semi-Bold"/>
              </a:rPr>
              <a:t>ADD A</a:t>
            </a:r>
          </a:p>
          <a:p>
            <a:pPr marL="0" lvl="0" indent="0" algn="l">
              <a:lnSpc>
                <a:spcPts val="3359"/>
              </a:lnSpc>
            </a:pPr>
            <a:r>
              <a:rPr lang="en-US" sz="2799" b="1">
                <a:solidFill>
                  <a:srgbClr val="000000"/>
                </a:solidFill>
                <a:latin typeface="Open Sauce Semi-Bold"/>
                <a:ea typeface="Open Sauce Semi-Bold"/>
                <a:cs typeface="Open Sauce Semi-Bold"/>
                <a:sym typeface="Open Sauce Semi-Bold"/>
              </a:rPr>
              <a:t>MAIN POINT</a:t>
            </a:r>
          </a:p>
        </p:txBody>
      </p:sp>
      <p:sp>
        <p:nvSpPr>
          <p:cNvPr id="9" name="TextBox 9"/>
          <p:cNvSpPr txBox="1"/>
          <p:nvPr/>
        </p:nvSpPr>
        <p:spPr>
          <a:xfrm>
            <a:off x="14101493" y="4714875"/>
            <a:ext cx="2812685" cy="847725"/>
          </a:xfrm>
          <a:prstGeom prst="rect">
            <a:avLst/>
          </a:prstGeom>
        </p:spPr>
        <p:txBody>
          <a:bodyPr lIns="0" tIns="0" rIns="0" bIns="0" rtlCol="0" anchor="t">
            <a:spAutoFit/>
          </a:bodyPr>
          <a:lstStyle/>
          <a:p>
            <a:pPr algn="l">
              <a:lnSpc>
                <a:spcPts val="3359"/>
              </a:lnSpc>
            </a:pPr>
            <a:r>
              <a:rPr lang="en-US" sz="2799" b="1">
                <a:solidFill>
                  <a:srgbClr val="000000"/>
                </a:solidFill>
                <a:latin typeface="Open Sauce Semi-Bold"/>
                <a:ea typeface="Open Sauce Semi-Bold"/>
                <a:cs typeface="Open Sauce Semi-Bold"/>
                <a:sym typeface="Open Sauce Semi-Bold"/>
              </a:rPr>
              <a:t>ADD A</a:t>
            </a:r>
          </a:p>
          <a:p>
            <a:pPr marL="0" lvl="0" indent="0" algn="l">
              <a:lnSpc>
                <a:spcPts val="3359"/>
              </a:lnSpc>
            </a:pPr>
            <a:r>
              <a:rPr lang="en-US" sz="2799" b="1">
                <a:solidFill>
                  <a:srgbClr val="000000"/>
                </a:solidFill>
                <a:latin typeface="Open Sauce Semi-Bold"/>
                <a:ea typeface="Open Sauce Semi-Bold"/>
                <a:cs typeface="Open Sauce Semi-Bold"/>
                <a:sym typeface="Open Sauce Semi-Bold"/>
              </a:rPr>
              <a:t>MAIN POINT</a:t>
            </a:r>
          </a:p>
        </p:txBody>
      </p:sp>
      <p:sp>
        <p:nvSpPr>
          <p:cNvPr id="10" name="TextBox 10"/>
          <p:cNvSpPr txBox="1"/>
          <p:nvPr/>
        </p:nvSpPr>
        <p:spPr>
          <a:xfrm>
            <a:off x="14101493" y="7851538"/>
            <a:ext cx="2812685" cy="847725"/>
          </a:xfrm>
          <a:prstGeom prst="rect">
            <a:avLst/>
          </a:prstGeom>
        </p:spPr>
        <p:txBody>
          <a:bodyPr lIns="0" tIns="0" rIns="0" bIns="0" rtlCol="0" anchor="t">
            <a:spAutoFit/>
          </a:bodyPr>
          <a:lstStyle/>
          <a:p>
            <a:pPr algn="l">
              <a:lnSpc>
                <a:spcPts val="3359"/>
              </a:lnSpc>
            </a:pPr>
            <a:r>
              <a:rPr lang="en-US" sz="2799" b="1">
                <a:solidFill>
                  <a:srgbClr val="000000"/>
                </a:solidFill>
                <a:latin typeface="Open Sauce Semi-Bold"/>
                <a:ea typeface="Open Sauce Semi-Bold"/>
                <a:cs typeface="Open Sauce Semi-Bold"/>
                <a:sym typeface="Open Sauce Semi-Bold"/>
              </a:rPr>
              <a:t>ADD A</a:t>
            </a:r>
          </a:p>
          <a:p>
            <a:pPr marL="0" lvl="0" indent="0" algn="l">
              <a:lnSpc>
                <a:spcPts val="3359"/>
              </a:lnSpc>
            </a:pPr>
            <a:r>
              <a:rPr lang="en-US" sz="2799" b="1">
                <a:solidFill>
                  <a:srgbClr val="000000"/>
                </a:solidFill>
                <a:latin typeface="Open Sauce Semi-Bold"/>
                <a:ea typeface="Open Sauce Semi-Bold"/>
                <a:cs typeface="Open Sauce Semi-Bold"/>
                <a:sym typeface="Open Sauce Semi-Bold"/>
              </a:rPr>
              <a:t>MAIN POINT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69258" y="1358550"/>
            <a:ext cx="4931932" cy="1947333"/>
          </a:xfrm>
          <a:prstGeom prst="rect">
            <a:avLst/>
          </a:prstGeom>
        </p:spPr>
        <p:txBody>
          <a:bodyPr lIns="0" tIns="0" rIns="0" bIns="0" rtlCol="0" anchor="t">
            <a:spAutoFit/>
          </a:bodyPr>
          <a:lstStyle/>
          <a:p>
            <a:pPr marL="0" lvl="0" indent="0" algn="l">
              <a:lnSpc>
                <a:spcPts val="7680"/>
              </a:lnSpc>
            </a:pPr>
            <a:r>
              <a:rPr lang="en-US" sz="6400" b="1">
                <a:solidFill>
                  <a:srgbClr val="F6A110"/>
                </a:solidFill>
                <a:latin typeface="Open Sauce Semi-Bold"/>
                <a:ea typeface="Open Sauce Semi-Bold"/>
                <a:cs typeface="Open Sauce Semi-Bold"/>
                <a:sym typeface="Open Sauce Semi-Bold"/>
              </a:rPr>
              <a:t>Free Resources</a:t>
            </a:r>
          </a:p>
        </p:txBody>
      </p:sp>
      <p:sp>
        <p:nvSpPr>
          <p:cNvPr id="3" name="TextBox 3"/>
          <p:cNvSpPr txBox="1"/>
          <p:nvPr/>
        </p:nvSpPr>
        <p:spPr>
          <a:xfrm>
            <a:off x="1369258" y="3671646"/>
            <a:ext cx="4931932" cy="833332"/>
          </a:xfrm>
          <a:prstGeom prst="rect">
            <a:avLst/>
          </a:prstGeom>
        </p:spPr>
        <p:txBody>
          <a:bodyPr lIns="0" tIns="0" rIns="0" bIns="0" rtlCol="0" anchor="t">
            <a:spAutoFit/>
          </a:bodyPr>
          <a:lstStyle/>
          <a:p>
            <a:pPr algn="l">
              <a:lnSpc>
                <a:spcPts val="3359"/>
              </a:lnSpc>
            </a:pPr>
            <a:r>
              <a:rPr lang="en-US" sz="2400" dirty="0">
                <a:solidFill>
                  <a:srgbClr val="000000"/>
                </a:solidFill>
                <a:latin typeface="Open Sauce"/>
                <a:ea typeface="Open Sauce"/>
                <a:cs typeface="Open Sauce"/>
                <a:sym typeface="Open Sauce"/>
              </a:rPr>
              <a:t>Use these elements in </a:t>
            </a:r>
          </a:p>
          <a:p>
            <a:pPr marL="0" lvl="0" indent="0" algn="l">
              <a:lnSpc>
                <a:spcPts val="3359"/>
              </a:lnSpc>
              <a:spcBef>
                <a:spcPct val="0"/>
              </a:spcBef>
            </a:pPr>
            <a:r>
              <a:rPr lang="en-US" sz="2400" dirty="0">
                <a:solidFill>
                  <a:srgbClr val="000000"/>
                </a:solidFill>
                <a:latin typeface="Open Sauce"/>
                <a:ea typeface="Open Sauce"/>
                <a:cs typeface="Open Sauce"/>
                <a:sym typeface="Open Sauce"/>
              </a:rPr>
              <a:t>your presentation.</a:t>
            </a:r>
          </a:p>
        </p:txBody>
      </p:sp>
      <p:sp>
        <p:nvSpPr>
          <p:cNvPr id="4" name="Freeform 4"/>
          <p:cNvSpPr/>
          <p:nvPr/>
        </p:nvSpPr>
        <p:spPr>
          <a:xfrm>
            <a:off x="9001489" y="1532728"/>
            <a:ext cx="608516" cy="439238"/>
          </a:xfrm>
          <a:custGeom>
            <a:avLst/>
            <a:gdLst/>
            <a:ahLst/>
            <a:cxnLst/>
            <a:rect l="l" t="t" r="r" b="b"/>
            <a:pathLst>
              <a:path w="608516" h="439238">
                <a:moveTo>
                  <a:pt x="0" y="0"/>
                </a:moveTo>
                <a:lnTo>
                  <a:pt x="608516" y="0"/>
                </a:lnTo>
                <a:lnTo>
                  <a:pt x="608516" y="439238"/>
                </a:lnTo>
                <a:lnTo>
                  <a:pt x="0" y="439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0455225" y="1435325"/>
            <a:ext cx="483027" cy="634045"/>
          </a:xfrm>
          <a:custGeom>
            <a:avLst/>
            <a:gdLst/>
            <a:ahLst/>
            <a:cxnLst/>
            <a:rect l="l" t="t" r="r" b="b"/>
            <a:pathLst>
              <a:path w="483027" h="634045">
                <a:moveTo>
                  <a:pt x="0" y="0"/>
                </a:moveTo>
                <a:lnTo>
                  <a:pt x="483027" y="0"/>
                </a:lnTo>
                <a:lnTo>
                  <a:pt x="483027" y="634045"/>
                </a:lnTo>
                <a:lnTo>
                  <a:pt x="0" y="6340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1787697" y="1484026"/>
            <a:ext cx="547593" cy="536641"/>
          </a:xfrm>
          <a:custGeom>
            <a:avLst/>
            <a:gdLst/>
            <a:ahLst/>
            <a:cxnLst/>
            <a:rect l="l" t="t" r="r" b="b"/>
            <a:pathLst>
              <a:path w="547593" h="536641">
                <a:moveTo>
                  <a:pt x="0" y="0"/>
                </a:moveTo>
                <a:lnTo>
                  <a:pt x="547593" y="0"/>
                </a:lnTo>
                <a:lnTo>
                  <a:pt x="547593" y="536642"/>
                </a:lnTo>
                <a:lnTo>
                  <a:pt x="0" y="5366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4676951" y="1435325"/>
            <a:ext cx="423081" cy="634045"/>
          </a:xfrm>
          <a:custGeom>
            <a:avLst/>
            <a:gdLst/>
            <a:ahLst/>
            <a:cxnLst/>
            <a:rect l="l" t="t" r="r" b="b"/>
            <a:pathLst>
              <a:path w="423081" h="634045">
                <a:moveTo>
                  <a:pt x="0" y="0"/>
                </a:moveTo>
                <a:lnTo>
                  <a:pt x="423081" y="0"/>
                </a:lnTo>
                <a:lnTo>
                  <a:pt x="423081" y="634045"/>
                </a:lnTo>
                <a:lnTo>
                  <a:pt x="0" y="6340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13219743" y="1480302"/>
            <a:ext cx="515401" cy="544089"/>
          </a:xfrm>
          <a:custGeom>
            <a:avLst/>
            <a:gdLst/>
            <a:ahLst/>
            <a:cxnLst/>
            <a:rect l="l" t="t" r="r" b="b"/>
            <a:pathLst>
              <a:path w="515401" h="544089">
                <a:moveTo>
                  <a:pt x="0" y="0"/>
                </a:moveTo>
                <a:lnTo>
                  <a:pt x="515401" y="0"/>
                </a:lnTo>
                <a:lnTo>
                  <a:pt x="515401" y="544090"/>
                </a:lnTo>
                <a:lnTo>
                  <a:pt x="0" y="5440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a:off x="16002516" y="1435325"/>
            <a:ext cx="564876" cy="634045"/>
          </a:xfrm>
          <a:custGeom>
            <a:avLst/>
            <a:gdLst/>
            <a:ahLst/>
            <a:cxnLst/>
            <a:rect l="l" t="t" r="r" b="b"/>
            <a:pathLst>
              <a:path w="564876" h="634045">
                <a:moveTo>
                  <a:pt x="0" y="0"/>
                </a:moveTo>
                <a:lnTo>
                  <a:pt x="564877" y="0"/>
                </a:lnTo>
                <a:lnTo>
                  <a:pt x="564877" y="634045"/>
                </a:lnTo>
                <a:lnTo>
                  <a:pt x="0" y="6340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a:off x="8996006" y="7575993"/>
            <a:ext cx="613999" cy="477803"/>
          </a:xfrm>
          <a:custGeom>
            <a:avLst/>
            <a:gdLst/>
            <a:ahLst/>
            <a:cxnLst/>
            <a:rect l="l" t="t" r="r" b="b"/>
            <a:pathLst>
              <a:path w="613999" h="477803">
                <a:moveTo>
                  <a:pt x="0" y="0"/>
                </a:moveTo>
                <a:lnTo>
                  <a:pt x="613999" y="0"/>
                </a:lnTo>
                <a:lnTo>
                  <a:pt x="613999" y="477803"/>
                </a:lnTo>
                <a:lnTo>
                  <a:pt x="0" y="4778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a:off x="10569930" y="7497872"/>
            <a:ext cx="253618" cy="634045"/>
          </a:xfrm>
          <a:custGeom>
            <a:avLst/>
            <a:gdLst/>
            <a:ahLst/>
            <a:cxnLst/>
            <a:rect l="l" t="t" r="r" b="b"/>
            <a:pathLst>
              <a:path w="253618" h="634045">
                <a:moveTo>
                  <a:pt x="0" y="0"/>
                </a:moveTo>
                <a:lnTo>
                  <a:pt x="253618" y="0"/>
                </a:lnTo>
                <a:lnTo>
                  <a:pt x="253618" y="634045"/>
                </a:lnTo>
                <a:lnTo>
                  <a:pt x="0" y="6340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a:off x="11735483" y="7592021"/>
            <a:ext cx="652022" cy="445746"/>
          </a:xfrm>
          <a:custGeom>
            <a:avLst/>
            <a:gdLst/>
            <a:ahLst/>
            <a:cxnLst/>
            <a:rect l="l" t="t" r="r" b="b"/>
            <a:pathLst>
              <a:path w="652022" h="445746">
                <a:moveTo>
                  <a:pt x="0" y="0"/>
                </a:moveTo>
                <a:lnTo>
                  <a:pt x="652021" y="0"/>
                </a:lnTo>
                <a:lnTo>
                  <a:pt x="652021" y="445746"/>
                </a:lnTo>
                <a:lnTo>
                  <a:pt x="0" y="44574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Freeform 13"/>
          <p:cNvSpPr/>
          <p:nvPr/>
        </p:nvSpPr>
        <p:spPr>
          <a:xfrm>
            <a:off x="14618610" y="7546485"/>
            <a:ext cx="539762" cy="536818"/>
          </a:xfrm>
          <a:custGeom>
            <a:avLst/>
            <a:gdLst/>
            <a:ahLst/>
            <a:cxnLst/>
            <a:rect l="l" t="t" r="r" b="b"/>
            <a:pathLst>
              <a:path w="539762" h="536818">
                <a:moveTo>
                  <a:pt x="0" y="0"/>
                </a:moveTo>
                <a:lnTo>
                  <a:pt x="539763" y="0"/>
                </a:lnTo>
                <a:lnTo>
                  <a:pt x="539763" y="536818"/>
                </a:lnTo>
                <a:lnTo>
                  <a:pt x="0" y="53681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4" name="Freeform 14"/>
          <p:cNvSpPr/>
          <p:nvPr/>
        </p:nvSpPr>
        <p:spPr>
          <a:xfrm>
            <a:off x="13361586" y="7497872"/>
            <a:ext cx="231715" cy="634045"/>
          </a:xfrm>
          <a:custGeom>
            <a:avLst/>
            <a:gdLst/>
            <a:ahLst/>
            <a:cxnLst/>
            <a:rect l="l" t="t" r="r" b="b"/>
            <a:pathLst>
              <a:path w="231715" h="634045">
                <a:moveTo>
                  <a:pt x="0" y="0"/>
                </a:moveTo>
                <a:lnTo>
                  <a:pt x="231715" y="0"/>
                </a:lnTo>
                <a:lnTo>
                  <a:pt x="231715" y="634045"/>
                </a:lnTo>
                <a:lnTo>
                  <a:pt x="0" y="63404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15" name="Freeform 15"/>
          <p:cNvSpPr/>
          <p:nvPr/>
        </p:nvSpPr>
        <p:spPr>
          <a:xfrm>
            <a:off x="16002516" y="7543240"/>
            <a:ext cx="564876" cy="543308"/>
          </a:xfrm>
          <a:custGeom>
            <a:avLst/>
            <a:gdLst/>
            <a:ahLst/>
            <a:cxnLst/>
            <a:rect l="l" t="t" r="r" b="b"/>
            <a:pathLst>
              <a:path w="564876" h="543308">
                <a:moveTo>
                  <a:pt x="0" y="0"/>
                </a:moveTo>
                <a:lnTo>
                  <a:pt x="564877" y="0"/>
                </a:lnTo>
                <a:lnTo>
                  <a:pt x="564877" y="543308"/>
                </a:lnTo>
                <a:lnTo>
                  <a:pt x="0" y="54330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16" name="Freeform 16"/>
          <p:cNvSpPr/>
          <p:nvPr/>
        </p:nvSpPr>
        <p:spPr>
          <a:xfrm>
            <a:off x="9123027" y="5982235"/>
            <a:ext cx="365440" cy="634045"/>
          </a:xfrm>
          <a:custGeom>
            <a:avLst/>
            <a:gdLst/>
            <a:ahLst/>
            <a:cxnLst/>
            <a:rect l="l" t="t" r="r" b="b"/>
            <a:pathLst>
              <a:path w="365440" h="634045">
                <a:moveTo>
                  <a:pt x="0" y="0"/>
                </a:moveTo>
                <a:lnTo>
                  <a:pt x="365440" y="0"/>
                </a:lnTo>
                <a:lnTo>
                  <a:pt x="365440" y="634045"/>
                </a:lnTo>
                <a:lnTo>
                  <a:pt x="0" y="63404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sp>
        <p:nvSpPr>
          <p:cNvPr id="17" name="Freeform 17"/>
          <p:cNvSpPr/>
          <p:nvPr/>
        </p:nvSpPr>
        <p:spPr>
          <a:xfrm>
            <a:off x="10475399" y="5982235"/>
            <a:ext cx="442679" cy="634045"/>
          </a:xfrm>
          <a:custGeom>
            <a:avLst/>
            <a:gdLst/>
            <a:ahLst/>
            <a:cxnLst/>
            <a:rect l="l" t="t" r="r" b="b"/>
            <a:pathLst>
              <a:path w="442679" h="634045">
                <a:moveTo>
                  <a:pt x="0" y="0"/>
                </a:moveTo>
                <a:lnTo>
                  <a:pt x="442679" y="0"/>
                </a:lnTo>
                <a:lnTo>
                  <a:pt x="442679" y="634045"/>
                </a:lnTo>
                <a:lnTo>
                  <a:pt x="0" y="63404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sp>
        <p:nvSpPr>
          <p:cNvPr id="18" name="Freeform 18"/>
          <p:cNvSpPr/>
          <p:nvPr/>
        </p:nvSpPr>
        <p:spPr>
          <a:xfrm>
            <a:off x="11823438" y="5982235"/>
            <a:ext cx="476110" cy="634045"/>
          </a:xfrm>
          <a:custGeom>
            <a:avLst/>
            <a:gdLst/>
            <a:ahLst/>
            <a:cxnLst/>
            <a:rect l="l" t="t" r="r" b="b"/>
            <a:pathLst>
              <a:path w="476110" h="634045">
                <a:moveTo>
                  <a:pt x="0" y="0"/>
                </a:moveTo>
                <a:lnTo>
                  <a:pt x="476111" y="0"/>
                </a:lnTo>
                <a:lnTo>
                  <a:pt x="476111" y="634045"/>
                </a:lnTo>
                <a:lnTo>
                  <a:pt x="0" y="634045"/>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19" name="Freeform 19"/>
          <p:cNvSpPr/>
          <p:nvPr/>
        </p:nvSpPr>
        <p:spPr>
          <a:xfrm>
            <a:off x="14644096" y="5982235"/>
            <a:ext cx="488791" cy="634045"/>
          </a:xfrm>
          <a:custGeom>
            <a:avLst/>
            <a:gdLst/>
            <a:ahLst/>
            <a:cxnLst/>
            <a:rect l="l" t="t" r="r" b="b"/>
            <a:pathLst>
              <a:path w="488791" h="634045">
                <a:moveTo>
                  <a:pt x="0" y="0"/>
                </a:moveTo>
                <a:lnTo>
                  <a:pt x="488791" y="0"/>
                </a:lnTo>
                <a:lnTo>
                  <a:pt x="488791" y="634045"/>
                </a:lnTo>
                <a:lnTo>
                  <a:pt x="0" y="634045"/>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20" name="Freeform 20"/>
          <p:cNvSpPr/>
          <p:nvPr/>
        </p:nvSpPr>
        <p:spPr>
          <a:xfrm>
            <a:off x="13337953" y="5982235"/>
            <a:ext cx="278980" cy="634045"/>
          </a:xfrm>
          <a:custGeom>
            <a:avLst/>
            <a:gdLst/>
            <a:ahLst/>
            <a:cxnLst/>
            <a:rect l="l" t="t" r="r" b="b"/>
            <a:pathLst>
              <a:path w="278980" h="634045">
                <a:moveTo>
                  <a:pt x="0" y="0"/>
                </a:moveTo>
                <a:lnTo>
                  <a:pt x="278980" y="0"/>
                </a:lnTo>
                <a:lnTo>
                  <a:pt x="278980" y="634045"/>
                </a:lnTo>
                <a:lnTo>
                  <a:pt x="0" y="634045"/>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US"/>
          </a:p>
        </p:txBody>
      </p:sp>
      <p:sp>
        <p:nvSpPr>
          <p:cNvPr id="21" name="Freeform 21"/>
          <p:cNvSpPr/>
          <p:nvPr/>
        </p:nvSpPr>
        <p:spPr>
          <a:xfrm>
            <a:off x="16037990" y="6052293"/>
            <a:ext cx="493928" cy="493928"/>
          </a:xfrm>
          <a:custGeom>
            <a:avLst/>
            <a:gdLst/>
            <a:ahLst/>
            <a:cxnLst/>
            <a:rect l="l" t="t" r="r" b="b"/>
            <a:pathLst>
              <a:path w="493928" h="493928">
                <a:moveTo>
                  <a:pt x="0" y="0"/>
                </a:moveTo>
                <a:lnTo>
                  <a:pt x="493928" y="0"/>
                </a:lnTo>
                <a:lnTo>
                  <a:pt x="493928" y="493928"/>
                </a:lnTo>
                <a:lnTo>
                  <a:pt x="0" y="493928"/>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US"/>
          </a:p>
        </p:txBody>
      </p:sp>
      <p:sp>
        <p:nvSpPr>
          <p:cNvPr id="22" name="Freeform 22"/>
          <p:cNvSpPr/>
          <p:nvPr/>
        </p:nvSpPr>
        <p:spPr>
          <a:xfrm>
            <a:off x="9019826" y="4504977"/>
            <a:ext cx="571842" cy="557286"/>
          </a:xfrm>
          <a:custGeom>
            <a:avLst/>
            <a:gdLst/>
            <a:ahLst/>
            <a:cxnLst/>
            <a:rect l="l" t="t" r="r" b="b"/>
            <a:pathLst>
              <a:path w="571842" h="557286">
                <a:moveTo>
                  <a:pt x="0" y="0"/>
                </a:moveTo>
                <a:lnTo>
                  <a:pt x="571842" y="0"/>
                </a:lnTo>
                <a:lnTo>
                  <a:pt x="571842" y="557287"/>
                </a:lnTo>
                <a:lnTo>
                  <a:pt x="0" y="557287"/>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US"/>
          </a:p>
        </p:txBody>
      </p:sp>
      <p:sp>
        <p:nvSpPr>
          <p:cNvPr id="23" name="Freeform 23"/>
          <p:cNvSpPr/>
          <p:nvPr/>
        </p:nvSpPr>
        <p:spPr>
          <a:xfrm>
            <a:off x="10463871" y="4466598"/>
            <a:ext cx="465735" cy="634045"/>
          </a:xfrm>
          <a:custGeom>
            <a:avLst/>
            <a:gdLst/>
            <a:ahLst/>
            <a:cxnLst/>
            <a:rect l="l" t="t" r="r" b="b"/>
            <a:pathLst>
              <a:path w="465735" h="634045">
                <a:moveTo>
                  <a:pt x="0" y="0"/>
                </a:moveTo>
                <a:lnTo>
                  <a:pt x="465735" y="0"/>
                </a:lnTo>
                <a:lnTo>
                  <a:pt x="465735" y="634045"/>
                </a:lnTo>
                <a:lnTo>
                  <a:pt x="0" y="634045"/>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txBody>
          <a:bodyPr/>
          <a:lstStyle/>
          <a:p>
            <a:endParaRPr lang="en-US"/>
          </a:p>
        </p:txBody>
      </p:sp>
      <p:sp>
        <p:nvSpPr>
          <p:cNvPr id="24" name="Freeform 24"/>
          <p:cNvSpPr/>
          <p:nvPr/>
        </p:nvSpPr>
        <p:spPr>
          <a:xfrm>
            <a:off x="11779632" y="4466598"/>
            <a:ext cx="563724" cy="634045"/>
          </a:xfrm>
          <a:custGeom>
            <a:avLst/>
            <a:gdLst/>
            <a:ahLst/>
            <a:cxnLst/>
            <a:rect l="l" t="t" r="r" b="b"/>
            <a:pathLst>
              <a:path w="563724" h="634045">
                <a:moveTo>
                  <a:pt x="0" y="0"/>
                </a:moveTo>
                <a:lnTo>
                  <a:pt x="563723" y="0"/>
                </a:lnTo>
                <a:lnTo>
                  <a:pt x="563723" y="634045"/>
                </a:lnTo>
                <a:lnTo>
                  <a:pt x="0" y="634045"/>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txBody>
          <a:bodyPr/>
          <a:lstStyle/>
          <a:p>
            <a:endParaRPr lang="en-US"/>
          </a:p>
        </p:txBody>
      </p:sp>
      <p:sp>
        <p:nvSpPr>
          <p:cNvPr id="25" name="Freeform 25"/>
          <p:cNvSpPr/>
          <p:nvPr/>
        </p:nvSpPr>
        <p:spPr>
          <a:xfrm>
            <a:off x="14640638" y="4466598"/>
            <a:ext cx="495708" cy="634045"/>
          </a:xfrm>
          <a:custGeom>
            <a:avLst/>
            <a:gdLst/>
            <a:ahLst/>
            <a:cxnLst/>
            <a:rect l="l" t="t" r="r" b="b"/>
            <a:pathLst>
              <a:path w="495708" h="634045">
                <a:moveTo>
                  <a:pt x="0" y="0"/>
                </a:moveTo>
                <a:lnTo>
                  <a:pt x="495708" y="0"/>
                </a:lnTo>
                <a:lnTo>
                  <a:pt x="495708" y="634045"/>
                </a:lnTo>
                <a:lnTo>
                  <a:pt x="0" y="634045"/>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txBody>
          <a:bodyPr/>
          <a:lstStyle/>
          <a:p>
            <a:endParaRPr lang="en-US"/>
          </a:p>
        </p:txBody>
      </p:sp>
      <p:sp>
        <p:nvSpPr>
          <p:cNvPr id="26" name="Freeform 26"/>
          <p:cNvSpPr/>
          <p:nvPr/>
        </p:nvSpPr>
        <p:spPr>
          <a:xfrm>
            <a:off x="13148459" y="4518040"/>
            <a:ext cx="657969" cy="531161"/>
          </a:xfrm>
          <a:custGeom>
            <a:avLst/>
            <a:gdLst/>
            <a:ahLst/>
            <a:cxnLst/>
            <a:rect l="l" t="t" r="r" b="b"/>
            <a:pathLst>
              <a:path w="657969" h="531161">
                <a:moveTo>
                  <a:pt x="0" y="0"/>
                </a:moveTo>
                <a:lnTo>
                  <a:pt x="657969" y="0"/>
                </a:lnTo>
                <a:lnTo>
                  <a:pt x="657969" y="531161"/>
                </a:lnTo>
                <a:lnTo>
                  <a:pt x="0" y="531161"/>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txBody>
          <a:bodyPr/>
          <a:lstStyle/>
          <a:p>
            <a:endParaRPr lang="en-US"/>
          </a:p>
        </p:txBody>
      </p:sp>
      <p:sp>
        <p:nvSpPr>
          <p:cNvPr id="27" name="Freeform 27"/>
          <p:cNvSpPr/>
          <p:nvPr/>
        </p:nvSpPr>
        <p:spPr>
          <a:xfrm>
            <a:off x="15970555" y="4560683"/>
            <a:ext cx="628798" cy="445875"/>
          </a:xfrm>
          <a:custGeom>
            <a:avLst/>
            <a:gdLst/>
            <a:ahLst/>
            <a:cxnLst/>
            <a:rect l="l" t="t" r="r" b="b"/>
            <a:pathLst>
              <a:path w="628798" h="445875">
                <a:moveTo>
                  <a:pt x="0" y="0"/>
                </a:moveTo>
                <a:lnTo>
                  <a:pt x="628799" y="0"/>
                </a:lnTo>
                <a:lnTo>
                  <a:pt x="628799" y="445875"/>
                </a:lnTo>
                <a:lnTo>
                  <a:pt x="0" y="445875"/>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txBody>
          <a:bodyPr/>
          <a:lstStyle/>
          <a:p>
            <a:endParaRPr lang="en-US"/>
          </a:p>
        </p:txBody>
      </p:sp>
      <p:sp>
        <p:nvSpPr>
          <p:cNvPr id="28" name="Freeform 28"/>
          <p:cNvSpPr/>
          <p:nvPr/>
        </p:nvSpPr>
        <p:spPr>
          <a:xfrm>
            <a:off x="8953500" y="2950961"/>
            <a:ext cx="704494" cy="634045"/>
          </a:xfrm>
          <a:custGeom>
            <a:avLst/>
            <a:gdLst/>
            <a:ahLst/>
            <a:cxnLst/>
            <a:rect l="l" t="t" r="r" b="b"/>
            <a:pathLst>
              <a:path w="704494" h="634045">
                <a:moveTo>
                  <a:pt x="0" y="0"/>
                </a:moveTo>
                <a:lnTo>
                  <a:pt x="704494" y="0"/>
                </a:lnTo>
                <a:lnTo>
                  <a:pt x="704494" y="634045"/>
                </a:lnTo>
                <a:lnTo>
                  <a:pt x="0" y="634045"/>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txBody>
          <a:bodyPr/>
          <a:lstStyle/>
          <a:p>
            <a:endParaRPr lang="en-US"/>
          </a:p>
        </p:txBody>
      </p:sp>
      <p:sp>
        <p:nvSpPr>
          <p:cNvPr id="29" name="Freeform 29"/>
          <p:cNvSpPr/>
          <p:nvPr/>
        </p:nvSpPr>
        <p:spPr>
          <a:xfrm>
            <a:off x="10418949" y="2982406"/>
            <a:ext cx="555579" cy="571156"/>
          </a:xfrm>
          <a:custGeom>
            <a:avLst/>
            <a:gdLst/>
            <a:ahLst/>
            <a:cxnLst/>
            <a:rect l="l" t="t" r="r" b="b"/>
            <a:pathLst>
              <a:path w="555579" h="571156">
                <a:moveTo>
                  <a:pt x="0" y="0"/>
                </a:moveTo>
                <a:lnTo>
                  <a:pt x="555579" y="0"/>
                </a:lnTo>
                <a:lnTo>
                  <a:pt x="555579" y="571156"/>
                </a:lnTo>
                <a:lnTo>
                  <a:pt x="0" y="571156"/>
                </a:lnTo>
                <a:lnTo>
                  <a:pt x="0" y="0"/>
                </a:lnTo>
                <a:close/>
              </a:path>
            </a:pathLst>
          </a:custGeom>
          <a:blipFill>
            <a:blip r:embed="rId52">
              <a:extLst>
                <a:ext uri="{96DAC541-7B7A-43D3-8B79-37D633B846F1}">
                  <asvg:svgBlip xmlns:asvg="http://schemas.microsoft.com/office/drawing/2016/SVG/main" r:embed="rId53"/>
                </a:ext>
              </a:extLst>
            </a:blip>
            <a:stretch>
              <a:fillRect/>
            </a:stretch>
          </a:blipFill>
        </p:spPr>
        <p:txBody>
          <a:bodyPr/>
          <a:lstStyle/>
          <a:p>
            <a:endParaRPr lang="en-US"/>
          </a:p>
        </p:txBody>
      </p:sp>
      <p:sp>
        <p:nvSpPr>
          <p:cNvPr id="30" name="Freeform 30"/>
          <p:cNvSpPr/>
          <p:nvPr/>
        </p:nvSpPr>
        <p:spPr>
          <a:xfrm>
            <a:off x="11766807" y="2982406"/>
            <a:ext cx="589373" cy="571156"/>
          </a:xfrm>
          <a:custGeom>
            <a:avLst/>
            <a:gdLst/>
            <a:ahLst/>
            <a:cxnLst/>
            <a:rect l="l" t="t" r="r" b="b"/>
            <a:pathLst>
              <a:path w="589373" h="571156">
                <a:moveTo>
                  <a:pt x="0" y="0"/>
                </a:moveTo>
                <a:lnTo>
                  <a:pt x="589373" y="0"/>
                </a:lnTo>
                <a:lnTo>
                  <a:pt x="589373" y="571156"/>
                </a:lnTo>
                <a:lnTo>
                  <a:pt x="0" y="571156"/>
                </a:lnTo>
                <a:lnTo>
                  <a:pt x="0" y="0"/>
                </a:lnTo>
                <a:close/>
              </a:path>
            </a:pathLst>
          </a:custGeom>
          <a:blipFill>
            <a:blip r:embed="rId54">
              <a:extLst>
                <a:ext uri="{96DAC541-7B7A-43D3-8B79-37D633B846F1}">
                  <asvg:svgBlip xmlns:asvg="http://schemas.microsoft.com/office/drawing/2016/SVG/main" r:embed="rId55"/>
                </a:ext>
              </a:extLst>
            </a:blip>
            <a:stretch>
              <a:fillRect/>
            </a:stretch>
          </a:blipFill>
        </p:spPr>
        <p:txBody>
          <a:bodyPr/>
          <a:lstStyle/>
          <a:p>
            <a:endParaRPr lang="en-US"/>
          </a:p>
        </p:txBody>
      </p:sp>
      <p:sp>
        <p:nvSpPr>
          <p:cNvPr id="31" name="Freeform 31"/>
          <p:cNvSpPr/>
          <p:nvPr/>
        </p:nvSpPr>
        <p:spPr>
          <a:xfrm>
            <a:off x="14567382" y="2950961"/>
            <a:ext cx="642219" cy="634045"/>
          </a:xfrm>
          <a:custGeom>
            <a:avLst/>
            <a:gdLst/>
            <a:ahLst/>
            <a:cxnLst/>
            <a:rect l="l" t="t" r="r" b="b"/>
            <a:pathLst>
              <a:path w="642219" h="634045">
                <a:moveTo>
                  <a:pt x="0" y="0"/>
                </a:moveTo>
                <a:lnTo>
                  <a:pt x="642219" y="0"/>
                </a:lnTo>
                <a:lnTo>
                  <a:pt x="642219" y="634045"/>
                </a:lnTo>
                <a:lnTo>
                  <a:pt x="0" y="634045"/>
                </a:lnTo>
                <a:lnTo>
                  <a:pt x="0" y="0"/>
                </a:lnTo>
                <a:close/>
              </a:path>
            </a:pathLst>
          </a:custGeom>
          <a:blipFill>
            <a:blip r:embed="rId56">
              <a:extLst>
                <a:ext uri="{96DAC541-7B7A-43D3-8B79-37D633B846F1}">
                  <asvg:svgBlip xmlns:asvg="http://schemas.microsoft.com/office/drawing/2016/SVG/main" r:embed="rId57"/>
                </a:ext>
              </a:extLst>
            </a:blip>
            <a:stretch>
              <a:fillRect/>
            </a:stretch>
          </a:blipFill>
        </p:spPr>
        <p:txBody>
          <a:bodyPr/>
          <a:lstStyle/>
          <a:p>
            <a:endParaRPr lang="en-US"/>
          </a:p>
        </p:txBody>
      </p:sp>
      <p:sp>
        <p:nvSpPr>
          <p:cNvPr id="32" name="Freeform 32"/>
          <p:cNvSpPr/>
          <p:nvPr/>
        </p:nvSpPr>
        <p:spPr>
          <a:xfrm>
            <a:off x="13239965" y="2950961"/>
            <a:ext cx="474957" cy="634045"/>
          </a:xfrm>
          <a:custGeom>
            <a:avLst/>
            <a:gdLst/>
            <a:ahLst/>
            <a:cxnLst/>
            <a:rect l="l" t="t" r="r" b="b"/>
            <a:pathLst>
              <a:path w="474957" h="634045">
                <a:moveTo>
                  <a:pt x="0" y="0"/>
                </a:moveTo>
                <a:lnTo>
                  <a:pt x="474957" y="0"/>
                </a:lnTo>
                <a:lnTo>
                  <a:pt x="474957" y="634045"/>
                </a:lnTo>
                <a:lnTo>
                  <a:pt x="0" y="634045"/>
                </a:lnTo>
                <a:lnTo>
                  <a:pt x="0" y="0"/>
                </a:lnTo>
                <a:close/>
              </a:path>
            </a:pathLst>
          </a:custGeom>
          <a:blipFill>
            <a:blip r:embed="rId58">
              <a:extLst>
                <a:ext uri="{96DAC541-7B7A-43D3-8B79-37D633B846F1}">
                  <asvg:svgBlip xmlns:asvg="http://schemas.microsoft.com/office/drawing/2016/SVG/main" r:embed="rId59"/>
                </a:ext>
              </a:extLst>
            </a:blip>
            <a:stretch>
              <a:fillRect/>
            </a:stretch>
          </a:blipFill>
        </p:spPr>
        <p:txBody>
          <a:bodyPr/>
          <a:lstStyle/>
          <a:p>
            <a:endParaRPr lang="en-US"/>
          </a:p>
        </p:txBody>
      </p:sp>
      <p:sp>
        <p:nvSpPr>
          <p:cNvPr id="33" name="Freeform 33"/>
          <p:cNvSpPr/>
          <p:nvPr/>
        </p:nvSpPr>
        <p:spPr>
          <a:xfrm>
            <a:off x="16076872" y="2950961"/>
            <a:ext cx="416164" cy="634045"/>
          </a:xfrm>
          <a:custGeom>
            <a:avLst/>
            <a:gdLst/>
            <a:ahLst/>
            <a:cxnLst/>
            <a:rect l="l" t="t" r="r" b="b"/>
            <a:pathLst>
              <a:path w="416164" h="634045">
                <a:moveTo>
                  <a:pt x="0" y="0"/>
                </a:moveTo>
                <a:lnTo>
                  <a:pt x="416164" y="0"/>
                </a:lnTo>
                <a:lnTo>
                  <a:pt x="416164" y="634045"/>
                </a:lnTo>
                <a:lnTo>
                  <a:pt x="0" y="634045"/>
                </a:lnTo>
                <a:lnTo>
                  <a:pt x="0" y="0"/>
                </a:lnTo>
                <a:close/>
              </a:path>
            </a:pathLst>
          </a:custGeom>
          <a:blipFill>
            <a:blip r:embed="rId60">
              <a:extLst>
                <a:ext uri="{96DAC541-7B7A-43D3-8B79-37D633B846F1}">
                  <asvg:svgBlip xmlns:asvg="http://schemas.microsoft.com/office/drawing/2016/SVG/main" r:embed="rId61"/>
                </a:ext>
              </a:extLst>
            </a:blip>
            <a:stretch>
              <a:fillRect/>
            </a:stretch>
          </a:blipFill>
        </p:spPr>
        <p:txBody>
          <a:bodyPr/>
          <a:lstStyle/>
          <a:p>
            <a:endParaRPr lang="en-US"/>
          </a:p>
        </p:txBody>
      </p:sp>
      <p:sp>
        <p:nvSpPr>
          <p:cNvPr id="34" name="AutoShape 34"/>
          <p:cNvSpPr/>
          <p:nvPr/>
        </p:nvSpPr>
        <p:spPr>
          <a:xfrm>
            <a:off x="1028700" y="9248775"/>
            <a:ext cx="16230600" cy="9525"/>
          </a:xfrm>
          <a:prstGeom prst="rect">
            <a:avLst/>
          </a:prstGeom>
          <a:solidFill>
            <a:srgbClr val="000000"/>
          </a:solid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0" y="503583"/>
            <a:ext cx="13422789" cy="1143000"/>
          </a:xfrm>
          <a:prstGeom prst="rect">
            <a:avLst/>
          </a:prstGeom>
        </p:spPr>
        <p:txBody>
          <a:bodyPr lIns="0" tIns="0" rIns="0" bIns="0" rtlCol="0" anchor="t">
            <a:spAutoFit/>
          </a:bodyPr>
          <a:lstStyle/>
          <a:p>
            <a:pPr marL="0" lvl="0" indent="0" algn="l">
              <a:lnSpc>
                <a:spcPts val="9000"/>
              </a:lnSpc>
            </a:pPr>
            <a:r>
              <a:rPr lang="en-US" sz="7500" b="1" dirty="0">
                <a:solidFill>
                  <a:srgbClr val="F6A110"/>
                </a:solidFill>
                <a:latin typeface="Open Sauce Semi-Bold"/>
                <a:ea typeface="Open Sauce Semi-Bold"/>
                <a:cs typeface="Open Sauce Semi-Bold"/>
                <a:sym typeface="Open Sauce Semi-Bold"/>
              </a:rPr>
              <a:t>What should you include?</a:t>
            </a:r>
          </a:p>
        </p:txBody>
      </p:sp>
      <p:sp>
        <p:nvSpPr>
          <p:cNvPr id="3" name="TextBox 3"/>
          <p:cNvSpPr txBox="1"/>
          <p:nvPr/>
        </p:nvSpPr>
        <p:spPr>
          <a:xfrm>
            <a:off x="1028700" y="1796895"/>
            <a:ext cx="16421100" cy="8032905"/>
          </a:xfrm>
          <a:prstGeom prst="rect">
            <a:avLst/>
          </a:prstGeom>
        </p:spPr>
        <p:txBody>
          <a:bodyPr wrap="square" lIns="0" tIns="0" rIns="0" bIns="0" rtlCol="0" anchor="t">
            <a:spAutoFit/>
          </a:bodyPr>
          <a:lstStyle/>
          <a:p>
            <a:pPr lvl="0" algn="l">
              <a:lnSpc>
                <a:spcPts val="4200"/>
              </a:lnSpc>
              <a:spcBef>
                <a:spcPct val="0"/>
              </a:spcBef>
            </a:pPr>
            <a:r>
              <a:rPr lang="en-US" sz="2400" dirty="0">
                <a:solidFill>
                  <a:srgbClr val="000000"/>
                </a:solidFill>
                <a:latin typeface="Open Sauce"/>
                <a:ea typeface="Open Sauce"/>
                <a:cs typeface="Open Sauce"/>
                <a:sym typeface="Open Sauce"/>
              </a:rPr>
              <a:t>Use the following slides to design your presentation. Include at least one slide for each of the bullets below:</a:t>
            </a:r>
          </a:p>
          <a:p>
            <a:pPr lvl="0" algn="l">
              <a:lnSpc>
                <a:spcPts val="4200"/>
              </a:lnSpc>
              <a:spcBef>
                <a:spcPct val="0"/>
              </a:spcBef>
            </a:pPr>
            <a:endParaRPr lang="en-US" sz="2400" dirty="0">
              <a:solidFill>
                <a:srgbClr val="000000"/>
              </a:solidFill>
              <a:latin typeface="Open Sauce"/>
              <a:ea typeface="Open Sauce"/>
              <a:cs typeface="Open Sauce"/>
              <a:sym typeface="Open Sauce"/>
            </a:endParaRPr>
          </a:p>
          <a:p>
            <a:pPr marL="457200" lvl="0" indent="-457200" algn="l">
              <a:lnSpc>
                <a:spcPts val="4200"/>
              </a:lnSpc>
              <a:spcBef>
                <a:spcPct val="0"/>
              </a:spcBef>
              <a:buFont typeface="Arial" panose="020B0604020202020204" pitchFamily="34" charset="0"/>
              <a:buChar char="•"/>
            </a:pPr>
            <a:r>
              <a:rPr lang="en-US" sz="2400" dirty="0">
                <a:solidFill>
                  <a:srgbClr val="000000"/>
                </a:solidFill>
                <a:latin typeface="Open Sauce"/>
                <a:ea typeface="Open Sauce"/>
                <a:cs typeface="Open Sauce"/>
                <a:sym typeface="Open Sauce"/>
              </a:rPr>
              <a:t>Ground rules </a:t>
            </a:r>
            <a:r>
              <a:rPr lang="en-US" sz="2400" b="1" dirty="0">
                <a:solidFill>
                  <a:srgbClr val="000000"/>
                </a:solidFill>
                <a:latin typeface="Open Sauce"/>
                <a:ea typeface="Open Sauce"/>
                <a:cs typeface="Open Sauce"/>
                <a:sym typeface="Open Sauce"/>
              </a:rPr>
              <a:t>(already created – don’t edit)</a:t>
            </a:r>
          </a:p>
          <a:p>
            <a:pPr marL="457200" lvl="0" indent="-457200" algn="l">
              <a:lnSpc>
                <a:spcPts val="4200"/>
              </a:lnSpc>
              <a:spcBef>
                <a:spcPct val="0"/>
              </a:spcBef>
              <a:buFont typeface="Arial" panose="020B0604020202020204" pitchFamily="34" charset="0"/>
              <a:buChar char="•"/>
            </a:pPr>
            <a:r>
              <a:rPr lang="en-US" sz="2400" dirty="0">
                <a:solidFill>
                  <a:srgbClr val="000000"/>
                </a:solidFill>
                <a:latin typeface="Open Sauce"/>
                <a:ea typeface="Open Sauce"/>
                <a:cs typeface="Open Sauce"/>
                <a:sym typeface="Open Sauce"/>
              </a:rPr>
              <a:t>Introductions </a:t>
            </a:r>
            <a:r>
              <a:rPr lang="en-US" sz="2400" b="1" dirty="0">
                <a:solidFill>
                  <a:srgbClr val="000000"/>
                </a:solidFill>
                <a:latin typeface="Open Sauce"/>
                <a:ea typeface="Open Sauce"/>
                <a:cs typeface="Open Sauce"/>
                <a:sym typeface="Open Sauce"/>
              </a:rPr>
              <a:t>(already created – feel free to change the question)</a:t>
            </a:r>
          </a:p>
          <a:p>
            <a:pPr marL="914400" lvl="1" indent="-457200">
              <a:lnSpc>
                <a:spcPts val="4200"/>
              </a:lnSpc>
              <a:spcBef>
                <a:spcPct val="0"/>
              </a:spcBef>
              <a:buFont typeface="Arial" panose="020B0604020202020204" pitchFamily="34" charset="0"/>
              <a:buChar char="•"/>
            </a:pPr>
            <a:r>
              <a:rPr lang="en-US" sz="2400" dirty="0">
                <a:solidFill>
                  <a:srgbClr val="000000"/>
                </a:solidFill>
                <a:latin typeface="Open Sauce"/>
                <a:ea typeface="Open Sauce"/>
                <a:cs typeface="Open Sauce"/>
                <a:sym typeface="Open Sauce"/>
              </a:rPr>
              <a:t>First name only</a:t>
            </a:r>
          </a:p>
          <a:p>
            <a:pPr marL="914400" lvl="1" indent="-457200">
              <a:lnSpc>
                <a:spcPts val="4200"/>
              </a:lnSpc>
              <a:spcBef>
                <a:spcPct val="0"/>
              </a:spcBef>
              <a:buFont typeface="Arial" panose="020B0604020202020204" pitchFamily="34" charset="0"/>
              <a:buChar char="•"/>
            </a:pPr>
            <a:r>
              <a:rPr lang="en-US" sz="2400" dirty="0">
                <a:solidFill>
                  <a:srgbClr val="000000"/>
                </a:solidFill>
                <a:latin typeface="Open Sauce"/>
                <a:ea typeface="Open Sauce"/>
                <a:cs typeface="Open Sauce"/>
                <a:sym typeface="Open Sauce"/>
              </a:rPr>
              <a:t>Pick one question not related to the topic for participants to answer (e.g., what is your favorite season?)</a:t>
            </a:r>
          </a:p>
          <a:p>
            <a:pPr marL="457200" lvl="0" indent="-457200" algn="l">
              <a:lnSpc>
                <a:spcPts val="4200"/>
              </a:lnSpc>
              <a:spcBef>
                <a:spcPct val="0"/>
              </a:spcBef>
              <a:buFont typeface="Arial" panose="020B0604020202020204" pitchFamily="34" charset="0"/>
              <a:buChar char="•"/>
            </a:pPr>
            <a:r>
              <a:rPr lang="en-US" sz="2400" dirty="0">
                <a:solidFill>
                  <a:srgbClr val="000000"/>
                </a:solidFill>
                <a:latin typeface="Open Sauce"/>
                <a:ea typeface="Open Sauce"/>
                <a:cs typeface="Open Sauce"/>
                <a:sym typeface="Open Sauce"/>
              </a:rPr>
              <a:t>Title of Study/Program/Project</a:t>
            </a:r>
          </a:p>
          <a:p>
            <a:pPr marL="457200" lvl="0" indent="-457200" algn="l">
              <a:lnSpc>
                <a:spcPts val="4200"/>
              </a:lnSpc>
              <a:spcBef>
                <a:spcPct val="0"/>
              </a:spcBef>
              <a:buFont typeface="Arial" panose="020B0604020202020204" pitchFamily="34" charset="0"/>
              <a:buChar char="•"/>
            </a:pPr>
            <a:r>
              <a:rPr lang="en-US" sz="2400" dirty="0">
                <a:solidFill>
                  <a:srgbClr val="000000"/>
                </a:solidFill>
                <a:latin typeface="Open Sauce"/>
                <a:ea typeface="Open Sauce"/>
                <a:cs typeface="Open Sauce"/>
                <a:sym typeface="Open Sauce"/>
              </a:rPr>
              <a:t>Background</a:t>
            </a:r>
          </a:p>
          <a:p>
            <a:pPr marL="457200" lvl="0" indent="-457200" algn="l">
              <a:lnSpc>
                <a:spcPts val="4200"/>
              </a:lnSpc>
              <a:spcBef>
                <a:spcPct val="0"/>
              </a:spcBef>
              <a:buFont typeface="Arial" panose="020B0604020202020204" pitchFamily="34" charset="0"/>
              <a:buChar char="•"/>
            </a:pPr>
            <a:r>
              <a:rPr lang="en-US" sz="2400" dirty="0">
                <a:solidFill>
                  <a:srgbClr val="000000"/>
                </a:solidFill>
                <a:latin typeface="Open Sauce"/>
                <a:ea typeface="Open Sauce"/>
                <a:cs typeface="Open Sauce"/>
                <a:sym typeface="Open Sauce"/>
              </a:rPr>
              <a:t>The Problem</a:t>
            </a:r>
          </a:p>
          <a:p>
            <a:pPr marL="457200" lvl="0" indent="-457200" algn="l">
              <a:lnSpc>
                <a:spcPts val="4200"/>
              </a:lnSpc>
              <a:spcBef>
                <a:spcPct val="0"/>
              </a:spcBef>
              <a:buFont typeface="Arial" panose="020B0604020202020204" pitchFamily="34" charset="0"/>
              <a:buChar char="•"/>
            </a:pPr>
            <a:r>
              <a:rPr lang="en-US" sz="2400" dirty="0">
                <a:solidFill>
                  <a:srgbClr val="000000"/>
                </a:solidFill>
                <a:latin typeface="Open Sauce"/>
                <a:ea typeface="Open Sauce"/>
                <a:cs typeface="Open Sauce"/>
                <a:sym typeface="Open Sauce"/>
              </a:rPr>
              <a:t>Project Purpose/Goal</a:t>
            </a:r>
          </a:p>
          <a:p>
            <a:pPr marL="457200" lvl="0" indent="-457200" algn="l">
              <a:lnSpc>
                <a:spcPts val="4200"/>
              </a:lnSpc>
              <a:spcBef>
                <a:spcPct val="0"/>
              </a:spcBef>
              <a:buFont typeface="Arial" panose="020B0604020202020204" pitchFamily="34" charset="0"/>
              <a:buChar char="•"/>
            </a:pPr>
            <a:r>
              <a:rPr lang="en-US" sz="2400" dirty="0">
                <a:solidFill>
                  <a:srgbClr val="000000"/>
                </a:solidFill>
                <a:latin typeface="Open Sauce"/>
                <a:ea typeface="Open Sauce"/>
                <a:cs typeface="Open Sauce"/>
                <a:sym typeface="Open Sauce"/>
              </a:rPr>
              <a:t>Aims</a:t>
            </a:r>
          </a:p>
          <a:p>
            <a:pPr marL="457200" lvl="0" indent="-457200" algn="l">
              <a:lnSpc>
                <a:spcPts val="4200"/>
              </a:lnSpc>
              <a:spcBef>
                <a:spcPct val="0"/>
              </a:spcBef>
              <a:buFont typeface="Arial" panose="020B0604020202020204" pitchFamily="34" charset="0"/>
              <a:buChar char="•"/>
            </a:pPr>
            <a:r>
              <a:rPr lang="en-US" sz="2400" dirty="0">
                <a:solidFill>
                  <a:srgbClr val="000000"/>
                </a:solidFill>
                <a:latin typeface="Open Sauce"/>
                <a:ea typeface="Open Sauce"/>
                <a:cs typeface="Open Sauce"/>
                <a:sym typeface="Open Sauce"/>
              </a:rPr>
              <a:t>Methods</a:t>
            </a:r>
          </a:p>
          <a:p>
            <a:pPr marL="457200" lvl="0" indent="-457200" algn="l">
              <a:lnSpc>
                <a:spcPts val="4200"/>
              </a:lnSpc>
              <a:spcBef>
                <a:spcPct val="0"/>
              </a:spcBef>
              <a:buFont typeface="Arial" panose="020B0604020202020204" pitchFamily="34" charset="0"/>
              <a:buChar char="•"/>
            </a:pPr>
            <a:r>
              <a:rPr lang="en-US" sz="2400" dirty="0">
                <a:solidFill>
                  <a:srgbClr val="000000"/>
                </a:solidFill>
                <a:latin typeface="Open Sauce"/>
                <a:ea typeface="Open Sauce"/>
                <a:cs typeface="Open Sauce"/>
                <a:sym typeface="Open Sauce"/>
              </a:rPr>
              <a:t>Expert Feedback (3 primary questions you want to ask)</a:t>
            </a:r>
          </a:p>
          <a:p>
            <a:pPr marL="914400" lvl="1" indent="-457200">
              <a:lnSpc>
                <a:spcPts val="4200"/>
              </a:lnSpc>
              <a:spcBef>
                <a:spcPct val="0"/>
              </a:spcBef>
              <a:buFont typeface="Arial" panose="020B0604020202020204" pitchFamily="34" charset="0"/>
              <a:buChar char="•"/>
            </a:pPr>
            <a:endParaRPr lang="en-US" sz="3000" dirty="0">
              <a:solidFill>
                <a:srgbClr val="000000"/>
              </a:solidFill>
              <a:latin typeface="Open Sauce"/>
              <a:ea typeface="Open Sauce"/>
              <a:cs typeface="Open Sauce"/>
              <a:sym typeface="Open Sauce"/>
            </a:endParaRPr>
          </a:p>
          <a:p>
            <a:pPr lvl="1">
              <a:lnSpc>
                <a:spcPts val="4200"/>
              </a:lnSpc>
              <a:spcBef>
                <a:spcPct val="0"/>
              </a:spcBef>
            </a:pPr>
            <a:endParaRPr lang="en-US" sz="3000" dirty="0">
              <a:solidFill>
                <a:srgbClr val="000000"/>
              </a:solidFill>
              <a:latin typeface="Open Sauce"/>
              <a:ea typeface="Open Sauce"/>
              <a:cs typeface="Open Sauce"/>
              <a:sym typeface="Open Sauce"/>
            </a:endParaRPr>
          </a:p>
        </p:txBody>
      </p:sp>
      <p:sp>
        <p:nvSpPr>
          <p:cNvPr id="4" name="AutoShape 4"/>
          <p:cNvSpPr/>
          <p:nvPr/>
        </p:nvSpPr>
        <p:spPr>
          <a:xfrm>
            <a:off x="1028700" y="9248775"/>
            <a:ext cx="16230600" cy="9525"/>
          </a:xfrm>
          <a:prstGeom prst="rect">
            <a:avLst/>
          </a:prstGeom>
          <a:solidFill>
            <a:srgbClr val="000000"/>
          </a:solid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AutoShape 3"/>
          <p:cNvSpPr/>
          <p:nvPr/>
        </p:nvSpPr>
        <p:spPr>
          <a:xfrm>
            <a:off x="1028700" y="9248775"/>
            <a:ext cx="16230600" cy="9525"/>
          </a:xfrm>
          <a:prstGeom prst="rect">
            <a:avLst/>
          </a:prstGeom>
          <a:solidFill>
            <a:srgbClr val="000000"/>
          </a:solidFill>
        </p:spPr>
        <p:txBody>
          <a:bodyPr/>
          <a:lstStyle/>
          <a:p>
            <a:endParaRPr lang="en-US"/>
          </a:p>
        </p:txBody>
      </p:sp>
      <p:sp>
        <p:nvSpPr>
          <p:cNvPr id="4" name="TextBox 4"/>
          <p:cNvSpPr txBox="1"/>
          <p:nvPr/>
        </p:nvSpPr>
        <p:spPr>
          <a:xfrm>
            <a:off x="1398104" y="819998"/>
            <a:ext cx="6657318" cy="1154162"/>
          </a:xfrm>
          <a:prstGeom prst="rect">
            <a:avLst/>
          </a:prstGeom>
        </p:spPr>
        <p:txBody>
          <a:bodyPr lIns="0" tIns="0" rIns="0" bIns="0" rtlCol="0" anchor="t">
            <a:spAutoFit/>
          </a:bodyPr>
          <a:lstStyle/>
          <a:p>
            <a:pPr marL="0" lvl="0" indent="0" algn="l">
              <a:lnSpc>
                <a:spcPts val="9000"/>
              </a:lnSpc>
            </a:pPr>
            <a:r>
              <a:rPr lang="en-US" sz="7500" b="1" dirty="0">
                <a:solidFill>
                  <a:srgbClr val="000000"/>
                </a:solidFill>
                <a:latin typeface="Open Sauce Semi-Bold"/>
                <a:ea typeface="Open Sauce Semi-Bold"/>
                <a:cs typeface="Open Sauce Semi-Bold"/>
                <a:sym typeface="Open Sauce Semi-Bold"/>
              </a:rPr>
              <a:t>Ground rules</a:t>
            </a:r>
          </a:p>
        </p:txBody>
      </p:sp>
      <p:sp>
        <p:nvSpPr>
          <p:cNvPr id="5" name="TextBox 5"/>
          <p:cNvSpPr txBox="1"/>
          <p:nvPr/>
        </p:nvSpPr>
        <p:spPr>
          <a:xfrm>
            <a:off x="1401417" y="2552700"/>
            <a:ext cx="15211425" cy="6087820"/>
          </a:xfrm>
          <a:prstGeom prst="rect">
            <a:avLst/>
          </a:prstGeom>
        </p:spPr>
        <p:txBody>
          <a:bodyPr wrap="square" lIns="0" tIns="0" rIns="0" bIns="0" rtlCol="0" anchor="t">
            <a:spAutoFit/>
          </a:bodyPr>
          <a:lstStyle/>
          <a:p>
            <a:pPr marL="228600" indent="-228600">
              <a:lnSpc>
                <a:spcPct val="90000"/>
              </a:lnSpc>
              <a:spcBef>
                <a:spcPts val="1000"/>
              </a:spcBef>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discussion will last approximately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hour today</a:t>
            </a:r>
            <a:r>
              <a:rPr lang="en-US" sz="3200" b="1" dirty="0">
                <a:solidFill>
                  <a:prstClr val="black"/>
                </a:solidFill>
                <a:latin typeface="Calibri" panose="020F0502020204030204"/>
              </a:rPr>
              <a:t> </a:t>
            </a:r>
            <a:r>
              <a:rPr lang="en-US" sz="3200" dirty="0">
                <a:solidFill>
                  <a:prstClr val="black"/>
                </a:solidFill>
                <a:latin typeface="Calibri" panose="020F0502020204030204"/>
              </a:rPr>
              <a:t>without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formal breaks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Everything you tell us will be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confidential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We are only taking detailed notes, we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are not audio or video recording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My role here is to ask questions and listen - please give us your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honest opinion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Please understand that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when I ask that we move to a new topic, it does not mean that I am not interested in what you have to say, but rather I want to make sure we don’t leave any topics off the table today</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There is a tendency in these discussions for some people to talk a lot and some people not to say much.  But it is important for us to hear from each of you because you have different experiences and opinions. So if one of you is sharing a lot, I may ask you to let others talk.  And if you aren’t saying much, I may ask for your opinion.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Are there any questions before we begin?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02D02-2DA8-2222-6EE5-CC9E6C162FF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B9E454A-1828-D0F5-88D7-36039297E767}"/>
              </a:ext>
            </a:extLst>
          </p:cNvPr>
          <p:cNvSpPr/>
          <p:nvPr/>
        </p:nvSpPr>
        <p:spPr>
          <a:xfrm>
            <a:off x="1028700" y="9248775"/>
            <a:ext cx="16230600" cy="9525"/>
          </a:xfrm>
          <a:prstGeom prst="rect">
            <a:avLst/>
          </a:prstGeom>
          <a:solidFill>
            <a:srgbClr val="000000"/>
          </a:solidFill>
        </p:spPr>
        <p:txBody>
          <a:bodyPr/>
          <a:lstStyle/>
          <a:p>
            <a:endParaRPr lang="en-US"/>
          </a:p>
        </p:txBody>
      </p:sp>
      <p:sp>
        <p:nvSpPr>
          <p:cNvPr id="3" name="TextBox 3">
            <a:extLst>
              <a:ext uri="{FF2B5EF4-FFF2-40B4-BE49-F238E27FC236}">
                <a16:creationId xmlns:a16="http://schemas.microsoft.com/office/drawing/2014/main" id="{4E2A795E-C76F-DD3B-21F7-EB1E53095EEF}"/>
              </a:ext>
            </a:extLst>
          </p:cNvPr>
          <p:cNvSpPr txBox="1"/>
          <p:nvPr/>
        </p:nvSpPr>
        <p:spPr>
          <a:xfrm>
            <a:off x="1562100" y="1527873"/>
            <a:ext cx="13422789" cy="1143000"/>
          </a:xfrm>
          <a:prstGeom prst="rect">
            <a:avLst/>
          </a:prstGeom>
        </p:spPr>
        <p:txBody>
          <a:bodyPr lIns="0" tIns="0" rIns="0" bIns="0" rtlCol="0" anchor="t">
            <a:spAutoFit/>
          </a:bodyPr>
          <a:lstStyle/>
          <a:p>
            <a:pPr marL="0" lvl="0" indent="0" algn="l">
              <a:lnSpc>
                <a:spcPts val="9000"/>
              </a:lnSpc>
            </a:pPr>
            <a:r>
              <a:rPr lang="en-US" sz="7500" b="1" dirty="0">
                <a:solidFill>
                  <a:srgbClr val="F6A110"/>
                </a:solidFill>
                <a:latin typeface="Open Sauce Semi-Bold"/>
                <a:ea typeface="Open Sauce Semi-Bold"/>
                <a:cs typeface="Open Sauce Semi-Bold"/>
                <a:sym typeface="Open Sauce Semi-Bold"/>
              </a:rPr>
              <a:t>Introductions</a:t>
            </a:r>
          </a:p>
        </p:txBody>
      </p:sp>
      <p:graphicFrame>
        <p:nvGraphicFramePr>
          <p:cNvPr id="14" name="Content Placeholder 4">
            <a:extLst>
              <a:ext uri="{FF2B5EF4-FFF2-40B4-BE49-F238E27FC236}">
                <a16:creationId xmlns:a16="http://schemas.microsoft.com/office/drawing/2014/main" id="{B42D4CC4-6A92-8D15-C914-F68F6AAE286C}"/>
              </a:ext>
            </a:extLst>
          </p:cNvPr>
          <p:cNvGraphicFramePr>
            <a:graphicFrameLocks/>
          </p:cNvGraphicFramePr>
          <p:nvPr>
            <p:extLst>
              <p:ext uri="{D42A27DB-BD31-4B8C-83A1-F6EECF244321}">
                <p14:modId xmlns:p14="http://schemas.microsoft.com/office/powerpoint/2010/main" val="1427554337"/>
              </p:ext>
            </p:extLst>
          </p:nvPr>
        </p:nvGraphicFramePr>
        <p:xfrm>
          <a:off x="2000250" y="2670873"/>
          <a:ext cx="14287500" cy="5624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848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48775"/>
            <a:ext cx="16230600" cy="9525"/>
          </a:xfrm>
          <a:prstGeom prst="rect">
            <a:avLst/>
          </a:prstGeom>
          <a:solidFill>
            <a:srgbClr val="000000"/>
          </a:solidFill>
        </p:spPr>
        <p:txBody>
          <a:bodyPr/>
          <a:lstStyle/>
          <a:p>
            <a:endParaRPr lang="en-US"/>
          </a:p>
        </p:txBody>
      </p:sp>
      <p:sp>
        <p:nvSpPr>
          <p:cNvPr id="3" name="TextBox 3"/>
          <p:cNvSpPr txBox="1"/>
          <p:nvPr/>
        </p:nvSpPr>
        <p:spPr>
          <a:xfrm>
            <a:off x="1543050" y="1451673"/>
            <a:ext cx="13422789" cy="1143000"/>
          </a:xfrm>
          <a:prstGeom prst="rect">
            <a:avLst/>
          </a:prstGeom>
        </p:spPr>
        <p:txBody>
          <a:bodyPr lIns="0" tIns="0" rIns="0" bIns="0" rtlCol="0" anchor="t">
            <a:spAutoFit/>
          </a:bodyPr>
          <a:lstStyle/>
          <a:p>
            <a:pPr marL="0" lvl="0" indent="0" algn="l">
              <a:lnSpc>
                <a:spcPts val="9000"/>
              </a:lnSpc>
            </a:pPr>
            <a:r>
              <a:rPr lang="en-US" sz="7500" b="1">
                <a:solidFill>
                  <a:srgbClr val="F6A110"/>
                </a:solidFill>
                <a:latin typeface="Open Sauce Semi-Bold"/>
                <a:ea typeface="Open Sauce Semi-Bold"/>
                <a:cs typeface="Open Sauce Semi-Bold"/>
                <a:sym typeface="Open Sauce Semi-Bold"/>
              </a:rPr>
              <a:t>Write your topic or idea</a:t>
            </a:r>
          </a:p>
        </p:txBody>
      </p:sp>
      <p:grpSp>
        <p:nvGrpSpPr>
          <p:cNvPr id="4" name="Group 4"/>
          <p:cNvGrpSpPr/>
          <p:nvPr/>
        </p:nvGrpSpPr>
        <p:grpSpPr>
          <a:xfrm>
            <a:off x="1665086" y="4762467"/>
            <a:ext cx="163286" cy="163286"/>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A110"/>
            </a:solidFill>
          </p:spPr>
          <p:txBody>
            <a:bodyPr/>
            <a:lstStyle/>
            <a:p>
              <a:endParaRPr lang="en-US"/>
            </a:p>
          </p:txBody>
        </p:sp>
      </p:grpSp>
      <p:sp>
        <p:nvSpPr>
          <p:cNvPr id="6" name="TextBox 6"/>
          <p:cNvSpPr txBox="1"/>
          <p:nvPr/>
        </p:nvSpPr>
        <p:spPr>
          <a:xfrm>
            <a:off x="2217799" y="4625035"/>
            <a:ext cx="2445292" cy="847725"/>
          </a:xfrm>
          <a:prstGeom prst="rect">
            <a:avLst/>
          </a:prstGeom>
        </p:spPr>
        <p:txBody>
          <a:bodyPr lIns="0" tIns="0" rIns="0" bIns="0" rtlCol="0" anchor="t">
            <a:spAutoFit/>
          </a:bodyPr>
          <a:lstStyle/>
          <a:p>
            <a:pPr algn="l">
              <a:lnSpc>
                <a:spcPts val="3359"/>
              </a:lnSpc>
            </a:pPr>
            <a:r>
              <a:rPr lang="en-US" sz="2799" b="1">
                <a:solidFill>
                  <a:srgbClr val="000000"/>
                </a:solidFill>
                <a:latin typeface="Open Sauce Semi-Bold"/>
                <a:ea typeface="Open Sauce Semi-Bold"/>
                <a:cs typeface="Open Sauce Semi-Bold"/>
                <a:sym typeface="Open Sauce Semi-Bold"/>
              </a:rPr>
              <a:t>ADD A</a:t>
            </a:r>
          </a:p>
          <a:p>
            <a:pPr marL="0" lvl="0" indent="0" algn="l">
              <a:lnSpc>
                <a:spcPts val="3359"/>
              </a:lnSpc>
            </a:pPr>
            <a:r>
              <a:rPr lang="en-US" sz="2799" b="1">
                <a:solidFill>
                  <a:srgbClr val="000000"/>
                </a:solidFill>
                <a:latin typeface="Open Sauce Semi-Bold"/>
                <a:ea typeface="Open Sauce Semi-Bold"/>
                <a:cs typeface="Open Sauce Semi-Bold"/>
                <a:sym typeface="Open Sauce Semi-Bold"/>
              </a:rPr>
              <a:t>MAIN POINT</a:t>
            </a:r>
          </a:p>
        </p:txBody>
      </p:sp>
      <p:sp>
        <p:nvSpPr>
          <p:cNvPr id="7" name="TextBox 7"/>
          <p:cNvSpPr txBox="1"/>
          <p:nvPr/>
        </p:nvSpPr>
        <p:spPr>
          <a:xfrm>
            <a:off x="2217799" y="5710860"/>
            <a:ext cx="2445292" cy="1179830"/>
          </a:xfrm>
          <a:prstGeom prst="rect">
            <a:avLst/>
          </a:prstGeom>
        </p:spPr>
        <p:txBody>
          <a:bodyPr lIns="0" tIns="0" rIns="0" bIns="0" rtlCol="0" anchor="t">
            <a:spAutoFit/>
          </a:bodyPr>
          <a:lstStyle/>
          <a:p>
            <a:pPr marL="0" lvl="0" indent="0" algn="l">
              <a:lnSpc>
                <a:spcPts val="3219"/>
              </a:lnSpc>
              <a:spcBef>
                <a:spcPct val="0"/>
              </a:spcBef>
            </a:pPr>
            <a:r>
              <a:rPr lang="en-US" sz="2300">
                <a:solidFill>
                  <a:srgbClr val="000000"/>
                </a:solidFill>
                <a:latin typeface="Open Sauce"/>
                <a:ea typeface="Open Sauce"/>
                <a:cs typeface="Open Sauce"/>
                <a:sym typeface="Open Sauce"/>
              </a:rPr>
              <a:t>Briefly elaborate on what you want to discuss. </a:t>
            </a:r>
          </a:p>
        </p:txBody>
      </p:sp>
      <p:grpSp>
        <p:nvGrpSpPr>
          <p:cNvPr id="8" name="Group 8"/>
          <p:cNvGrpSpPr/>
          <p:nvPr/>
        </p:nvGrpSpPr>
        <p:grpSpPr>
          <a:xfrm>
            <a:off x="5651694" y="4762467"/>
            <a:ext cx="163286" cy="163286"/>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A110"/>
            </a:solidFill>
          </p:spPr>
          <p:txBody>
            <a:bodyPr/>
            <a:lstStyle/>
            <a:p>
              <a:endParaRPr lang="en-US"/>
            </a:p>
          </p:txBody>
        </p:sp>
      </p:grpSp>
      <p:sp>
        <p:nvSpPr>
          <p:cNvPr id="10" name="TextBox 10"/>
          <p:cNvSpPr txBox="1"/>
          <p:nvPr/>
        </p:nvSpPr>
        <p:spPr>
          <a:xfrm>
            <a:off x="6204407" y="4625035"/>
            <a:ext cx="2445292" cy="847725"/>
          </a:xfrm>
          <a:prstGeom prst="rect">
            <a:avLst/>
          </a:prstGeom>
        </p:spPr>
        <p:txBody>
          <a:bodyPr lIns="0" tIns="0" rIns="0" bIns="0" rtlCol="0" anchor="t">
            <a:spAutoFit/>
          </a:bodyPr>
          <a:lstStyle/>
          <a:p>
            <a:pPr algn="l">
              <a:lnSpc>
                <a:spcPts val="3359"/>
              </a:lnSpc>
            </a:pPr>
            <a:r>
              <a:rPr lang="en-US" sz="2799" b="1">
                <a:solidFill>
                  <a:srgbClr val="000000"/>
                </a:solidFill>
                <a:latin typeface="Open Sauce Semi-Bold"/>
                <a:ea typeface="Open Sauce Semi-Bold"/>
                <a:cs typeface="Open Sauce Semi-Bold"/>
                <a:sym typeface="Open Sauce Semi-Bold"/>
              </a:rPr>
              <a:t>ADD A</a:t>
            </a:r>
          </a:p>
          <a:p>
            <a:pPr marL="0" lvl="0" indent="0" algn="l">
              <a:lnSpc>
                <a:spcPts val="3359"/>
              </a:lnSpc>
            </a:pPr>
            <a:r>
              <a:rPr lang="en-US" sz="2799" b="1">
                <a:solidFill>
                  <a:srgbClr val="000000"/>
                </a:solidFill>
                <a:latin typeface="Open Sauce Semi-Bold"/>
                <a:ea typeface="Open Sauce Semi-Bold"/>
                <a:cs typeface="Open Sauce Semi-Bold"/>
                <a:sym typeface="Open Sauce Semi-Bold"/>
              </a:rPr>
              <a:t>MAIN POINT</a:t>
            </a:r>
          </a:p>
        </p:txBody>
      </p:sp>
      <p:sp>
        <p:nvSpPr>
          <p:cNvPr id="11" name="TextBox 11"/>
          <p:cNvSpPr txBox="1"/>
          <p:nvPr/>
        </p:nvSpPr>
        <p:spPr>
          <a:xfrm>
            <a:off x="6204407" y="5710860"/>
            <a:ext cx="2445292" cy="1179830"/>
          </a:xfrm>
          <a:prstGeom prst="rect">
            <a:avLst/>
          </a:prstGeom>
        </p:spPr>
        <p:txBody>
          <a:bodyPr lIns="0" tIns="0" rIns="0" bIns="0" rtlCol="0" anchor="t">
            <a:spAutoFit/>
          </a:bodyPr>
          <a:lstStyle/>
          <a:p>
            <a:pPr marL="0" lvl="0" indent="0" algn="l">
              <a:lnSpc>
                <a:spcPts val="3219"/>
              </a:lnSpc>
              <a:spcBef>
                <a:spcPct val="0"/>
              </a:spcBef>
            </a:pPr>
            <a:r>
              <a:rPr lang="en-US" sz="2300">
                <a:solidFill>
                  <a:srgbClr val="000000"/>
                </a:solidFill>
                <a:latin typeface="Open Sauce"/>
                <a:ea typeface="Open Sauce"/>
                <a:cs typeface="Open Sauce"/>
                <a:sym typeface="Open Sauce"/>
              </a:rPr>
              <a:t>Briefly elaborate on what you want to discuss. </a:t>
            </a:r>
          </a:p>
        </p:txBody>
      </p:sp>
      <p:grpSp>
        <p:nvGrpSpPr>
          <p:cNvPr id="12" name="Group 12"/>
          <p:cNvGrpSpPr/>
          <p:nvPr/>
        </p:nvGrpSpPr>
        <p:grpSpPr>
          <a:xfrm>
            <a:off x="9638301" y="4762467"/>
            <a:ext cx="163286" cy="163286"/>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A110"/>
            </a:solidFill>
          </p:spPr>
          <p:txBody>
            <a:bodyPr/>
            <a:lstStyle/>
            <a:p>
              <a:endParaRPr lang="en-US"/>
            </a:p>
          </p:txBody>
        </p:sp>
      </p:grpSp>
      <p:sp>
        <p:nvSpPr>
          <p:cNvPr id="14" name="TextBox 14"/>
          <p:cNvSpPr txBox="1"/>
          <p:nvPr/>
        </p:nvSpPr>
        <p:spPr>
          <a:xfrm>
            <a:off x="10191014" y="4625035"/>
            <a:ext cx="2445292" cy="847725"/>
          </a:xfrm>
          <a:prstGeom prst="rect">
            <a:avLst/>
          </a:prstGeom>
        </p:spPr>
        <p:txBody>
          <a:bodyPr lIns="0" tIns="0" rIns="0" bIns="0" rtlCol="0" anchor="t">
            <a:spAutoFit/>
          </a:bodyPr>
          <a:lstStyle/>
          <a:p>
            <a:pPr algn="l">
              <a:lnSpc>
                <a:spcPts val="3359"/>
              </a:lnSpc>
            </a:pPr>
            <a:r>
              <a:rPr lang="en-US" sz="2799" b="1">
                <a:solidFill>
                  <a:srgbClr val="000000"/>
                </a:solidFill>
                <a:latin typeface="Open Sauce Semi-Bold"/>
                <a:ea typeface="Open Sauce Semi-Bold"/>
                <a:cs typeface="Open Sauce Semi-Bold"/>
                <a:sym typeface="Open Sauce Semi-Bold"/>
              </a:rPr>
              <a:t>ADD A</a:t>
            </a:r>
          </a:p>
          <a:p>
            <a:pPr marL="0" lvl="0" indent="0" algn="l">
              <a:lnSpc>
                <a:spcPts val="3359"/>
              </a:lnSpc>
            </a:pPr>
            <a:r>
              <a:rPr lang="en-US" sz="2799" b="1">
                <a:solidFill>
                  <a:srgbClr val="000000"/>
                </a:solidFill>
                <a:latin typeface="Open Sauce Semi-Bold"/>
                <a:ea typeface="Open Sauce Semi-Bold"/>
                <a:cs typeface="Open Sauce Semi-Bold"/>
                <a:sym typeface="Open Sauce Semi-Bold"/>
              </a:rPr>
              <a:t>MAIN POINT</a:t>
            </a:r>
          </a:p>
        </p:txBody>
      </p:sp>
      <p:sp>
        <p:nvSpPr>
          <p:cNvPr id="15" name="TextBox 15"/>
          <p:cNvSpPr txBox="1"/>
          <p:nvPr/>
        </p:nvSpPr>
        <p:spPr>
          <a:xfrm>
            <a:off x="10191014" y="5710860"/>
            <a:ext cx="2445292" cy="1179830"/>
          </a:xfrm>
          <a:prstGeom prst="rect">
            <a:avLst/>
          </a:prstGeom>
        </p:spPr>
        <p:txBody>
          <a:bodyPr lIns="0" tIns="0" rIns="0" bIns="0" rtlCol="0" anchor="t">
            <a:spAutoFit/>
          </a:bodyPr>
          <a:lstStyle/>
          <a:p>
            <a:pPr marL="0" lvl="0" indent="0" algn="l">
              <a:lnSpc>
                <a:spcPts val="3219"/>
              </a:lnSpc>
              <a:spcBef>
                <a:spcPct val="0"/>
              </a:spcBef>
            </a:pPr>
            <a:r>
              <a:rPr lang="en-US" sz="2300">
                <a:solidFill>
                  <a:srgbClr val="000000"/>
                </a:solidFill>
                <a:latin typeface="Open Sauce"/>
                <a:ea typeface="Open Sauce"/>
                <a:cs typeface="Open Sauce"/>
                <a:sym typeface="Open Sauce"/>
              </a:rPr>
              <a:t>Briefly elaborate on what you want to discuss. </a:t>
            </a:r>
          </a:p>
        </p:txBody>
      </p:sp>
      <p:grpSp>
        <p:nvGrpSpPr>
          <p:cNvPr id="16" name="Group 16"/>
          <p:cNvGrpSpPr/>
          <p:nvPr/>
        </p:nvGrpSpPr>
        <p:grpSpPr>
          <a:xfrm>
            <a:off x="13624909" y="4762467"/>
            <a:ext cx="163286" cy="163286"/>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A110"/>
            </a:solidFill>
          </p:spPr>
          <p:txBody>
            <a:bodyPr/>
            <a:lstStyle/>
            <a:p>
              <a:endParaRPr lang="en-US"/>
            </a:p>
          </p:txBody>
        </p:sp>
      </p:grpSp>
      <p:sp>
        <p:nvSpPr>
          <p:cNvPr id="18" name="TextBox 18"/>
          <p:cNvSpPr txBox="1"/>
          <p:nvPr/>
        </p:nvSpPr>
        <p:spPr>
          <a:xfrm>
            <a:off x="14177622" y="4625035"/>
            <a:ext cx="2445292" cy="847725"/>
          </a:xfrm>
          <a:prstGeom prst="rect">
            <a:avLst/>
          </a:prstGeom>
        </p:spPr>
        <p:txBody>
          <a:bodyPr lIns="0" tIns="0" rIns="0" bIns="0" rtlCol="0" anchor="t">
            <a:spAutoFit/>
          </a:bodyPr>
          <a:lstStyle/>
          <a:p>
            <a:pPr algn="l">
              <a:lnSpc>
                <a:spcPts val="3359"/>
              </a:lnSpc>
            </a:pPr>
            <a:r>
              <a:rPr lang="en-US" sz="2799" b="1">
                <a:solidFill>
                  <a:srgbClr val="000000"/>
                </a:solidFill>
                <a:latin typeface="Open Sauce Semi-Bold"/>
                <a:ea typeface="Open Sauce Semi-Bold"/>
                <a:cs typeface="Open Sauce Semi-Bold"/>
                <a:sym typeface="Open Sauce Semi-Bold"/>
              </a:rPr>
              <a:t>ADD A</a:t>
            </a:r>
          </a:p>
          <a:p>
            <a:pPr marL="0" lvl="0" indent="0" algn="l">
              <a:lnSpc>
                <a:spcPts val="3359"/>
              </a:lnSpc>
            </a:pPr>
            <a:r>
              <a:rPr lang="en-US" sz="2799" b="1">
                <a:solidFill>
                  <a:srgbClr val="000000"/>
                </a:solidFill>
                <a:latin typeface="Open Sauce Semi-Bold"/>
                <a:ea typeface="Open Sauce Semi-Bold"/>
                <a:cs typeface="Open Sauce Semi-Bold"/>
                <a:sym typeface="Open Sauce Semi-Bold"/>
              </a:rPr>
              <a:t>MAIN POINT</a:t>
            </a:r>
          </a:p>
        </p:txBody>
      </p:sp>
      <p:sp>
        <p:nvSpPr>
          <p:cNvPr id="19" name="TextBox 19"/>
          <p:cNvSpPr txBox="1"/>
          <p:nvPr/>
        </p:nvSpPr>
        <p:spPr>
          <a:xfrm>
            <a:off x="14177622" y="5710860"/>
            <a:ext cx="2445292" cy="1179830"/>
          </a:xfrm>
          <a:prstGeom prst="rect">
            <a:avLst/>
          </a:prstGeom>
        </p:spPr>
        <p:txBody>
          <a:bodyPr lIns="0" tIns="0" rIns="0" bIns="0" rtlCol="0" anchor="t">
            <a:spAutoFit/>
          </a:bodyPr>
          <a:lstStyle/>
          <a:p>
            <a:pPr marL="0" lvl="0" indent="0" algn="l">
              <a:lnSpc>
                <a:spcPts val="3219"/>
              </a:lnSpc>
              <a:spcBef>
                <a:spcPct val="0"/>
              </a:spcBef>
            </a:pPr>
            <a:r>
              <a:rPr lang="en-US" sz="2300">
                <a:solidFill>
                  <a:srgbClr val="000000"/>
                </a:solidFill>
                <a:latin typeface="Open Sauce"/>
                <a:ea typeface="Open Sauce"/>
                <a:cs typeface="Open Sauce"/>
                <a:sym typeface="Open Sauce"/>
              </a:rPr>
              <a:t>Briefly elaborate on what you want to discuss.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pic>
        <p:nvPicPr>
          <p:cNvPr id="3" name="Picture 3"/>
          <p:cNvPicPr>
            <a:picLocks noChangeAspect="1"/>
          </p:cNvPicPr>
          <p:nvPr/>
        </p:nvPicPr>
        <p:blipFill>
          <a:blip r:embed="rId3"/>
          <a:stretch>
            <a:fillRect/>
          </a:stretch>
        </p:blipFill>
        <p:spPr>
          <a:xfrm>
            <a:off x="708652" y="885370"/>
            <a:ext cx="8547432" cy="7899063"/>
          </a:xfrm>
          <a:prstGeom prst="rect">
            <a:avLst/>
          </a:prstGeom>
        </p:spPr>
      </p:pic>
      <p:sp>
        <p:nvSpPr>
          <p:cNvPr id="4" name="TextBox 4"/>
          <p:cNvSpPr txBox="1"/>
          <p:nvPr/>
        </p:nvSpPr>
        <p:spPr>
          <a:xfrm>
            <a:off x="10141709" y="1731006"/>
            <a:ext cx="6687253" cy="2286000"/>
          </a:xfrm>
          <a:prstGeom prst="rect">
            <a:avLst/>
          </a:prstGeom>
        </p:spPr>
        <p:txBody>
          <a:bodyPr lIns="0" tIns="0" rIns="0" bIns="0" rtlCol="0" anchor="t">
            <a:spAutoFit/>
          </a:bodyPr>
          <a:lstStyle/>
          <a:p>
            <a:pPr marL="0" lvl="0" indent="0" algn="l">
              <a:lnSpc>
                <a:spcPts val="9000"/>
              </a:lnSpc>
            </a:pPr>
            <a:r>
              <a:rPr lang="en-US" sz="7500" b="1">
                <a:solidFill>
                  <a:srgbClr val="000000"/>
                </a:solidFill>
                <a:latin typeface="Open Sauce Semi-Bold"/>
                <a:ea typeface="Open Sauce Semi-Bold"/>
                <a:cs typeface="Open Sauce Semi-Bold"/>
                <a:sym typeface="Open Sauce Semi-Bold"/>
              </a:rPr>
              <a:t>Write your topic or idea</a:t>
            </a:r>
          </a:p>
        </p:txBody>
      </p:sp>
      <p:sp>
        <p:nvSpPr>
          <p:cNvPr id="5" name="TextBox 5"/>
          <p:cNvSpPr txBox="1"/>
          <p:nvPr/>
        </p:nvSpPr>
        <p:spPr>
          <a:xfrm>
            <a:off x="10141709" y="4486182"/>
            <a:ext cx="6687253" cy="1057275"/>
          </a:xfrm>
          <a:prstGeom prst="rect">
            <a:avLst/>
          </a:prstGeom>
        </p:spPr>
        <p:txBody>
          <a:bodyPr lIns="0" tIns="0" rIns="0" bIns="0" rtlCol="0" anchor="t">
            <a:spAutoFit/>
          </a:bodyPr>
          <a:lstStyle/>
          <a:p>
            <a:pPr marL="0" lvl="0" indent="0" algn="l">
              <a:lnSpc>
                <a:spcPts val="4200"/>
              </a:lnSpc>
              <a:spcBef>
                <a:spcPct val="0"/>
              </a:spcBef>
            </a:pPr>
            <a:r>
              <a:rPr lang="en-US" sz="3000">
                <a:solidFill>
                  <a:srgbClr val="000000"/>
                </a:solidFill>
                <a:latin typeface="Open Sauce"/>
                <a:ea typeface="Open Sauce"/>
                <a:cs typeface="Open Sauce"/>
                <a:sym typeface="Open Sauce"/>
              </a:rPr>
              <a:t>Briefly elaborate on what you want to discuss. </a:t>
            </a:r>
          </a:p>
        </p:txBody>
      </p:sp>
      <p:sp>
        <p:nvSpPr>
          <p:cNvPr id="6" name="AutoShape 6"/>
          <p:cNvSpPr/>
          <p:nvPr/>
        </p:nvSpPr>
        <p:spPr>
          <a:xfrm>
            <a:off x="1028700" y="9248775"/>
            <a:ext cx="16230600" cy="9525"/>
          </a:xfrm>
          <a:prstGeom prst="rect">
            <a:avLst/>
          </a:prstGeom>
          <a:solidFill>
            <a:srgbClr val="000000"/>
          </a:solid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48775"/>
            <a:ext cx="16230600" cy="9525"/>
          </a:xfrm>
          <a:prstGeom prst="rect">
            <a:avLst/>
          </a:prstGeom>
          <a:solidFill>
            <a:srgbClr val="000000"/>
          </a:solidFill>
        </p:spPr>
        <p:txBody>
          <a:bodyPr/>
          <a:lstStyle/>
          <a:p>
            <a:endParaRPr lang="en-US"/>
          </a:p>
        </p:txBody>
      </p:sp>
      <p:sp>
        <p:nvSpPr>
          <p:cNvPr id="3" name="TextBox 3"/>
          <p:cNvSpPr txBox="1"/>
          <p:nvPr/>
        </p:nvSpPr>
        <p:spPr>
          <a:xfrm>
            <a:off x="1562100" y="1527873"/>
            <a:ext cx="13422789" cy="1143000"/>
          </a:xfrm>
          <a:prstGeom prst="rect">
            <a:avLst/>
          </a:prstGeom>
        </p:spPr>
        <p:txBody>
          <a:bodyPr lIns="0" tIns="0" rIns="0" bIns="0" rtlCol="0" anchor="t">
            <a:spAutoFit/>
          </a:bodyPr>
          <a:lstStyle/>
          <a:p>
            <a:pPr marL="0" lvl="0" indent="0" algn="l">
              <a:lnSpc>
                <a:spcPts val="9000"/>
              </a:lnSpc>
            </a:pPr>
            <a:r>
              <a:rPr lang="en-US" sz="7500" b="1">
                <a:solidFill>
                  <a:srgbClr val="F6A110"/>
                </a:solidFill>
                <a:latin typeface="Open Sauce Semi-Bold"/>
                <a:ea typeface="Open Sauce Semi-Bold"/>
                <a:cs typeface="Open Sauce Semi-Bold"/>
                <a:sym typeface="Open Sauce Semi-Bold"/>
              </a:rPr>
              <a:t>Write your topic or idea</a:t>
            </a:r>
          </a:p>
        </p:txBody>
      </p:sp>
      <p:grpSp>
        <p:nvGrpSpPr>
          <p:cNvPr id="4" name="Group 4"/>
          <p:cNvGrpSpPr/>
          <p:nvPr/>
        </p:nvGrpSpPr>
        <p:grpSpPr>
          <a:xfrm>
            <a:off x="2110972" y="4895817"/>
            <a:ext cx="163286" cy="163286"/>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A110"/>
            </a:solidFill>
          </p:spPr>
          <p:txBody>
            <a:bodyPr/>
            <a:lstStyle/>
            <a:p>
              <a:endParaRPr lang="en-US"/>
            </a:p>
          </p:txBody>
        </p:sp>
      </p:grpSp>
      <p:sp>
        <p:nvSpPr>
          <p:cNvPr id="6" name="TextBox 6"/>
          <p:cNvSpPr txBox="1"/>
          <p:nvPr/>
        </p:nvSpPr>
        <p:spPr>
          <a:xfrm>
            <a:off x="2663685" y="4767910"/>
            <a:ext cx="4959892" cy="419100"/>
          </a:xfrm>
          <a:prstGeom prst="rect">
            <a:avLst/>
          </a:prstGeom>
        </p:spPr>
        <p:txBody>
          <a:bodyPr lIns="0" tIns="0" rIns="0" bIns="0" rtlCol="0" anchor="t">
            <a:spAutoFit/>
          </a:bodyPr>
          <a:lstStyle/>
          <a:p>
            <a:pPr marL="0" lvl="0" indent="0" algn="l">
              <a:lnSpc>
                <a:spcPts val="3359"/>
              </a:lnSpc>
            </a:pPr>
            <a:r>
              <a:rPr lang="en-US" sz="2799" b="1">
                <a:solidFill>
                  <a:srgbClr val="000000"/>
                </a:solidFill>
                <a:latin typeface="Open Sauce Semi-Bold"/>
                <a:ea typeface="Open Sauce Semi-Bold"/>
                <a:cs typeface="Open Sauce Semi-Bold"/>
                <a:sym typeface="Open Sauce Semi-Bold"/>
              </a:rPr>
              <a:t>ADD A MAIN POINT</a:t>
            </a:r>
          </a:p>
        </p:txBody>
      </p:sp>
      <p:sp>
        <p:nvSpPr>
          <p:cNvPr id="7" name="TextBox 7"/>
          <p:cNvSpPr txBox="1"/>
          <p:nvPr/>
        </p:nvSpPr>
        <p:spPr>
          <a:xfrm>
            <a:off x="2663685" y="5425110"/>
            <a:ext cx="4959892" cy="779780"/>
          </a:xfrm>
          <a:prstGeom prst="rect">
            <a:avLst/>
          </a:prstGeom>
        </p:spPr>
        <p:txBody>
          <a:bodyPr lIns="0" tIns="0" rIns="0" bIns="0" rtlCol="0" anchor="t">
            <a:spAutoFit/>
          </a:bodyPr>
          <a:lstStyle/>
          <a:p>
            <a:pPr marL="0" lvl="0" indent="0" algn="l">
              <a:lnSpc>
                <a:spcPts val="3219"/>
              </a:lnSpc>
              <a:spcBef>
                <a:spcPct val="0"/>
              </a:spcBef>
            </a:pPr>
            <a:r>
              <a:rPr lang="en-US" sz="2300">
                <a:solidFill>
                  <a:srgbClr val="000000"/>
                </a:solidFill>
                <a:latin typeface="Open Sauce"/>
                <a:ea typeface="Open Sauce"/>
                <a:cs typeface="Open Sauce"/>
                <a:sym typeface="Open Sauce"/>
              </a:rPr>
              <a:t>Briefly elaborate on what you want to discuss. </a:t>
            </a:r>
          </a:p>
        </p:txBody>
      </p:sp>
      <p:grpSp>
        <p:nvGrpSpPr>
          <p:cNvPr id="8" name="Group 8"/>
          <p:cNvGrpSpPr/>
          <p:nvPr/>
        </p:nvGrpSpPr>
        <p:grpSpPr>
          <a:xfrm>
            <a:off x="10664422" y="4895817"/>
            <a:ext cx="163286" cy="163286"/>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A110"/>
            </a:solidFill>
          </p:spPr>
          <p:txBody>
            <a:bodyPr/>
            <a:lstStyle/>
            <a:p>
              <a:endParaRPr lang="en-US"/>
            </a:p>
          </p:txBody>
        </p:sp>
      </p:grpSp>
      <p:sp>
        <p:nvSpPr>
          <p:cNvPr id="10" name="TextBox 10"/>
          <p:cNvSpPr txBox="1"/>
          <p:nvPr/>
        </p:nvSpPr>
        <p:spPr>
          <a:xfrm>
            <a:off x="11217135" y="4767910"/>
            <a:ext cx="4959892" cy="419100"/>
          </a:xfrm>
          <a:prstGeom prst="rect">
            <a:avLst/>
          </a:prstGeom>
        </p:spPr>
        <p:txBody>
          <a:bodyPr lIns="0" tIns="0" rIns="0" bIns="0" rtlCol="0" anchor="t">
            <a:spAutoFit/>
          </a:bodyPr>
          <a:lstStyle/>
          <a:p>
            <a:pPr marL="0" lvl="0" indent="0" algn="l">
              <a:lnSpc>
                <a:spcPts val="3359"/>
              </a:lnSpc>
            </a:pPr>
            <a:r>
              <a:rPr lang="en-US" sz="2799" b="1">
                <a:solidFill>
                  <a:srgbClr val="000000"/>
                </a:solidFill>
                <a:latin typeface="Open Sauce Semi-Bold"/>
                <a:ea typeface="Open Sauce Semi-Bold"/>
                <a:cs typeface="Open Sauce Semi-Bold"/>
                <a:sym typeface="Open Sauce Semi-Bold"/>
              </a:rPr>
              <a:t>ADD A MAIN POINT</a:t>
            </a:r>
          </a:p>
        </p:txBody>
      </p:sp>
      <p:sp>
        <p:nvSpPr>
          <p:cNvPr id="11" name="TextBox 11"/>
          <p:cNvSpPr txBox="1"/>
          <p:nvPr/>
        </p:nvSpPr>
        <p:spPr>
          <a:xfrm>
            <a:off x="11217135" y="5425110"/>
            <a:ext cx="4959892" cy="779780"/>
          </a:xfrm>
          <a:prstGeom prst="rect">
            <a:avLst/>
          </a:prstGeom>
        </p:spPr>
        <p:txBody>
          <a:bodyPr lIns="0" tIns="0" rIns="0" bIns="0" rtlCol="0" anchor="t">
            <a:spAutoFit/>
          </a:bodyPr>
          <a:lstStyle/>
          <a:p>
            <a:pPr marL="0" lvl="0" indent="0" algn="l">
              <a:lnSpc>
                <a:spcPts val="3219"/>
              </a:lnSpc>
              <a:spcBef>
                <a:spcPct val="0"/>
              </a:spcBef>
            </a:pPr>
            <a:r>
              <a:rPr lang="en-US" sz="2300">
                <a:solidFill>
                  <a:srgbClr val="000000"/>
                </a:solidFill>
                <a:latin typeface="Open Sauce"/>
                <a:ea typeface="Open Sauce"/>
                <a:cs typeface="Open Sauce"/>
                <a:sym typeface="Open Sauce"/>
              </a:rPr>
              <a:t>Briefly elaborate on what you want to discuss.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AutoShape 3"/>
          <p:cNvSpPr/>
          <p:nvPr/>
        </p:nvSpPr>
        <p:spPr>
          <a:xfrm>
            <a:off x="1028700" y="9248775"/>
            <a:ext cx="16230600" cy="9525"/>
          </a:xfrm>
          <a:prstGeom prst="rect">
            <a:avLst/>
          </a:prstGeom>
          <a:solidFill>
            <a:srgbClr val="000000"/>
          </a:solidFill>
        </p:spPr>
        <p:txBody>
          <a:bodyPr/>
          <a:lstStyle/>
          <a:p>
            <a:endParaRPr lang="en-US"/>
          </a:p>
        </p:txBody>
      </p:sp>
      <p:sp>
        <p:nvSpPr>
          <p:cNvPr id="4" name="TextBox 4"/>
          <p:cNvSpPr txBox="1"/>
          <p:nvPr/>
        </p:nvSpPr>
        <p:spPr>
          <a:xfrm>
            <a:off x="1562100" y="1527873"/>
            <a:ext cx="13422789" cy="1143000"/>
          </a:xfrm>
          <a:prstGeom prst="rect">
            <a:avLst/>
          </a:prstGeom>
        </p:spPr>
        <p:txBody>
          <a:bodyPr lIns="0" tIns="0" rIns="0" bIns="0" rtlCol="0" anchor="t">
            <a:spAutoFit/>
          </a:bodyPr>
          <a:lstStyle/>
          <a:p>
            <a:pPr marL="0" lvl="0" indent="0" algn="l">
              <a:lnSpc>
                <a:spcPts val="9000"/>
              </a:lnSpc>
            </a:pPr>
            <a:r>
              <a:rPr lang="en-US" sz="7500" b="1">
                <a:solidFill>
                  <a:srgbClr val="000000"/>
                </a:solidFill>
                <a:latin typeface="Open Sauce Semi-Bold"/>
                <a:ea typeface="Open Sauce Semi-Bold"/>
                <a:cs typeface="Open Sauce Semi-Bold"/>
                <a:sym typeface="Open Sauce Semi-Bold"/>
              </a:rPr>
              <a:t>Add a section header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9035423" y="621910"/>
            <a:ext cx="8585555" cy="8527376"/>
          </a:xfrm>
          <a:prstGeom prst="rect">
            <a:avLst/>
          </a:prstGeom>
        </p:spPr>
      </p:pic>
      <p:sp>
        <p:nvSpPr>
          <p:cNvPr id="3" name="TextBox 3"/>
          <p:cNvSpPr txBox="1"/>
          <p:nvPr/>
        </p:nvSpPr>
        <p:spPr>
          <a:xfrm>
            <a:off x="1439636" y="1337373"/>
            <a:ext cx="6687253" cy="2286000"/>
          </a:xfrm>
          <a:prstGeom prst="rect">
            <a:avLst/>
          </a:prstGeom>
        </p:spPr>
        <p:txBody>
          <a:bodyPr lIns="0" tIns="0" rIns="0" bIns="0" rtlCol="0" anchor="t">
            <a:spAutoFit/>
          </a:bodyPr>
          <a:lstStyle/>
          <a:p>
            <a:pPr marL="0" lvl="0" indent="0" algn="l">
              <a:lnSpc>
                <a:spcPts val="9000"/>
              </a:lnSpc>
            </a:pPr>
            <a:r>
              <a:rPr lang="en-US" sz="7500" b="1">
                <a:solidFill>
                  <a:srgbClr val="F6A110"/>
                </a:solidFill>
                <a:latin typeface="Open Sauce Semi-Bold"/>
                <a:ea typeface="Open Sauce Semi-Bold"/>
                <a:cs typeface="Open Sauce Semi-Bold"/>
                <a:sym typeface="Open Sauce Semi-Bold"/>
              </a:rPr>
              <a:t>Write your topic or idea</a:t>
            </a:r>
          </a:p>
        </p:txBody>
      </p:sp>
      <p:sp>
        <p:nvSpPr>
          <p:cNvPr id="4" name="TextBox 4"/>
          <p:cNvSpPr txBox="1"/>
          <p:nvPr/>
        </p:nvSpPr>
        <p:spPr>
          <a:xfrm>
            <a:off x="1439636" y="4092550"/>
            <a:ext cx="6687253" cy="1057275"/>
          </a:xfrm>
          <a:prstGeom prst="rect">
            <a:avLst/>
          </a:prstGeom>
        </p:spPr>
        <p:txBody>
          <a:bodyPr lIns="0" tIns="0" rIns="0" bIns="0" rtlCol="0" anchor="t">
            <a:spAutoFit/>
          </a:bodyPr>
          <a:lstStyle/>
          <a:p>
            <a:pPr marL="0" lvl="0" indent="0" algn="l">
              <a:lnSpc>
                <a:spcPts val="4200"/>
              </a:lnSpc>
              <a:spcBef>
                <a:spcPct val="0"/>
              </a:spcBef>
            </a:pPr>
            <a:r>
              <a:rPr lang="en-US" sz="3000">
                <a:solidFill>
                  <a:srgbClr val="000000"/>
                </a:solidFill>
                <a:latin typeface="Open Sauce"/>
                <a:ea typeface="Open Sauce"/>
                <a:cs typeface="Open Sauce"/>
                <a:sym typeface="Open Sauce"/>
              </a:rPr>
              <a:t>Briefly elaborate on what you want to discuss. </a:t>
            </a:r>
          </a:p>
        </p:txBody>
      </p:sp>
      <p:sp>
        <p:nvSpPr>
          <p:cNvPr id="5" name="AutoShape 5"/>
          <p:cNvSpPr/>
          <p:nvPr/>
        </p:nvSpPr>
        <p:spPr>
          <a:xfrm>
            <a:off x="1028700" y="9248775"/>
            <a:ext cx="16230600" cy="9525"/>
          </a:xfrm>
          <a:prstGeom prst="rect">
            <a:avLst/>
          </a:prstGeom>
          <a:solidFill>
            <a:srgbClr val="000000"/>
          </a:solid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551</Words>
  <Application>Microsoft Macintosh PowerPoint</Application>
  <PresentationFormat>Custom</PresentationFormat>
  <Paragraphs>76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Open Sauce Semi-Bold</vt:lpstr>
      <vt:lpstr>Calibri</vt:lpstr>
      <vt:lpstr>Open Sauce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Plains Collaborative</dc:title>
  <cp:lastModifiedBy>Bradford, David</cp:lastModifiedBy>
  <cp:revision>7</cp:revision>
  <dcterms:created xsi:type="dcterms:W3CDTF">2006-08-16T00:00:00Z</dcterms:created>
  <dcterms:modified xsi:type="dcterms:W3CDTF">2024-10-15T15:40:19Z</dcterms:modified>
  <dc:identifier>DAGQqIdTpng</dc:identifier>
</cp:coreProperties>
</file>